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27" r:id="rId2"/>
    <p:sldId id="537" r:id="rId3"/>
    <p:sldId id="538" r:id="rId4"/>
    <p:sldId id="539" r:id="rId5"/>
    <p:sldId id="540" r:id="rId6"/>
    <p:sldId id="541" r:id="rId7"/>
    <p:sldId id="542" r:id="rId8"/>
    <p:sldId id="543" r:id="rId9"/>
    <p:sldId id="544" r:id="rId10"/>
    <p:sldId id="545" r:id="rId11"/>
    <p:sldId id="547" r:id="rId12"/>
    <p:sldId id="548" r:id="rId13"/>
    <p:sldId id="550" r:id="rId14"/>
    <p:sldId id="549" r:id="rId15"/>
    <p:sldId id="554" r:id="rId16"/>
    <p:sldId id="555" r:id="rId17"/>
    <p:sldId id="553" r:id="rId18"/>
    <p:sldId id="556" r:id="rId19"/>
    <p:sldId id="552" r:id="rId20"/>
    <p:sldId id="551" r:id="rId21"/>
    <p:sldId id="484" r:id="rId22"/>
    <p:sldId id="506" r:id="rId23"/>
    <p:sldId id="531" r:id="rId24"/>
    <p:sldId id="530" r:id="rId25"/>
    <p:sldId id="529" r:id="rId26"/>
    <p:sldId id="504" r:id="rId27"/>
    <p:sldId id="505" r:id="rId28"/>
    <p:sldId id="532" r:id="rId29"/>
    <p:sldId id="533" r:id="rId30"/>
    <p:sldId id="535" r:id="rId31"/>
    <p:sldId id="534" r:id="rId32"/>
  </p:sldIdLst>
  <p:sldSz cx="9144000" cy="6858000" type="screen4x3"/>
  <p:notesSz cx="7302500" cy="9588500"/>
  <p:defaultTextStyle>
    <a:defPPr>
      <a:defRPr lang="he-IL"/>
    </a:defPPr>
    <a:lvl1pPr algn="r" rtl="1" fontAlgn="base">
      <a:spcBef>
        <a:spcPct val="0"/>
      </a:spcBef>
      <a:spcAft>
        <a:spcPct val="0"/>
      </a:spcAft>
      <a:defRPr kern="1200">
        <a:solidFill>
          <a:schemeClr val="tx1"/>
        </a:solidFill>
        <a:latin typeface="Times New Roman" pitchFamily="18" charset="0"/>
        <a:ea typeface="+mn-ea"/>
        <a:cs typeface="Arial" charset="0"/>
      </a:defRPr>
    </a:lvl1pPr>
    <a:lvl2pPr marL="457200" algn="r" rtl="1" fontAlgn="base">
      <a:spcBef>
        <a:spcPct val="0"/>
      </a:spcBef>
      <a:spcAft>
        <a:spcPct val="0"/>
      </a:spcAft>
      <a:defRPr kern="1200">
        <a:solidFill>
          <a:schemeClr val="tx1"/>
        </a:solidFill>
        <a:latin typeface="Times New Roman" pitchFamily="18" charset="0"/>
        <a:ea typeface="+mn-ea"/>
        <a:cs typeface="Arial" charset="0"/>
      </a:defRPr>
    </a:lvl2pPr>
    <a:lvl3pPr marL="914400" algn="r" rtl="1" fontAlgn="base">
      <a:spcBef>
        <a:spcPct val="0"/>
      </a:spcBef>
      <a:spcAft>
        <a:spcPct val="0"/>
      </a:spcAft>
      <a:defRPr kern="1200">
        <a:solidFill>
          <a:schemeClr val="tx1"/>
        </a:solidFill>
        <a:latin typeface="Times New Roman" pitchFamily="18" charset="0"/>
        <a:ea typeface="+mn-ea"/>
        <a:cs typeface="Arial" charset="0"/>
      </a:defRPr>
    </a:lvl3pPr>
    <a:lvl4pPr marL="1371600" algn="r" rtl="1" fontAlgn="base">
      <a:spcBef>
        <a:spcPct val="0"/>
      </a:spcBef>
      <a:spcAft>
        <a:spcPct val="0"/>
      </a:spcAft>
      <a:defRPr kern="1200">
        <a:solidFill>
          <a:schemeClr val="tx1"/>
        </a:solidFill>
        <a:latin typeface="Times New Roman" pitchFamily="18" charset="0"/>
        <a:ea typeface="+mn-ea"/>
        <a:cs typeface="Arial" charset="0"/>
      </a:defRPr>
    </a:lvl4pPr>
    <a:lvl5pPr marL="1828800" algn="r" rtl="1"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2" clrIdx="0"/>
  <p:cmAuthor id="1" name="USER" initials="U"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3366FF"/>
    <a:srgbClr val="CCEEDF"/>
    <a:srgbClr val="FFFFFF"/>
    <a:srgbClr val="CC9900"/>
    <a:srgbClr val="993366"/>
    <a:srgbClr val="99CC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72203" autoAdjust="0"/>
  </p:normalViewPr>
  <p:slideViewPr>
    <p:cSldViewPr>
      <p:cViewPr>
        <p:scale>
          <a:sx n="66" d="100"/>
          <a:sy n="66" d="100"/>
        </p:scale>
        <p:origin x="-510" y="-42"/>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792" y="66"/>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104E0D-5197-4CEB-AF29-A40CB9B63AA8}" type="doc">
      <dgm:prSet loTypeId="urn:microsoft.com/office/officeart/2005/8/layout/hList7#1" loCatId="list" qsTypeId="urn:microsoft.com/office/officeart/2005/8/quickstyle/3d2" qsCatId="3D" csTypeId="urn:microsoft.com/office/officeart/2005/8/colors/accent1_2" csCatId="accent1" phldr="1"/>
      <dgm:spPr/>
      <dgm:t>
        <a:bodyPr/>
        <a:lstStyle/>
        <a:p>
          <a:endParaRPr lang="en-US"/>
        </a:p>
      </dgm:t>
    </dgm:pt>
    <dgm:pt modelId="{E87D7BD1-343D-47FB-A9BF-DA0160845C4C}">
      <dgm:prSet phldrT="[Text]" custT="1"/>
      <dgm:spPr>
        <a:solidFill>
          <a:schemeClr val="bg1">
            <a:lumMod val="85000"/>
          </a:schemeClr>
        </a:solidFill>
      </dgm:spPr>
      <dgm:t>
        <a:bodyPr/>
        <a:lstStyle/>
        <a:p>
          <a:pPr algn="l"/>
          <a:r>
            <a:rPr lang="en-US" sz="2500" b="1" dirty="0" smtClean="0">
              <a:solidFill>
                <a:sysClr val="windowText" lastClr="000000"/>
              </a:solidFill>
            </a:rPr>
            <a:t>Goal</a:t>
          </a:r>
        </a:p>
        <a:p>
          <a:pPr algn="l"/>
          <a:r>
            <a:rPr lang="en-US" sz="2000" b="1" dirty="0" smtClean="0">
              <a:solidFill>
                <a:sysClr val="windowText" lastClr="000000"/>
              </a:solidFill>
            </a:rPr>
            <a:t>Enhancing social competence for children with Autism Spectrum Disorder</a:t>
          </a:r>
          <a:endParaRPr lang="en-US" sz="2000" b="1" dirty="0">
            <a:solidFill>
              <a:sysClr val="windowText" lastClr="000000"/>
            </a:solidFill>
          </a:endParaRPr>
        </a:p>
      </dgm:t>
    </dgm:pt>
    <dgm:pt modelId="{C68490D4-7AA9-4BC5-A03D-A150D89FBD26}" type="parTrans" cxnId="{AD58128D-D5A3-40BA-B764-EA1625B90405}">
      <dgm:prSet/>
      <dgm:spPr/>
      <dgm:t>
        <a:bodyPr/>
        <a:lstStyle/>
        <a:p>
          <a:endParaRPr lang="en-US"/>
        </a:p>
      </dgm:t>
    </dgm:pt>
    <dgm:pt modelId="{D461D31F-C4B1-449C-914F-436B243D9B35}" type="sibTrans" cxnId="{AD58128D-D5A3-40BA-B764-EA1625B90405}">
      <dgm:prSet/>
      <dgm:spPr/>
      <dgm:t>
        <a:bodyPr/>
        <a:lstStyle/>
        <a:p>
          <a:endParaRPr lang="en-US"/>
        </a:p>
      </dgm:t>
    </dgm:pt>
    <dgm:pt modelId="{E049DDD7-2FCF-4DDE-A769-D649A2963A0E}" type="pres">
      <dgm:prSet presAssocID="{40104E0D-5197-4CEB-AF29-A40CB9B63AA8}" presName="Name0" presStyleCnt="0">
        <dgm:presLayoutVars>
          <dgm:dir/>
          <dgm:resizeHandles val="exact"/>
        </dgm:presLayoutVars>
      </dgm:prSet>
      <dgm:spPr/>
      <dgm:t>
        <a:bodyPr/>
        <a:lstStyle/>
        <a:p>
          <a:endParaRPr lang="en-US"/>
        </a:p>
      </dgm:t>
    </dgm:pt>
    <dgm:pt modelId="{4E4D01EF-36D3-45DF-A1CB-FD8B4681BC05}" type="pres">
      <dgm:prSet presAssocID="{40104E0D-5197-4CEB-AF29-A40CB9B63AA8}" presName="fgShape" presStyleLbl="fgShp" presStyleIdx="0" presStyleCnt="1" custFlipVert="1" custScaleY="22523"/>
      <dgm:spPr/>
      <dgm:t>
        <a:bodyPr/>
        <a:lstStyle/>
        <a:p>
          <a:endParaRPr lang="en-US"/>
        </a:p>
      </dgm:t>
    </dgm:pt>
    <dgm:pt modelId="{0B644D6E-C6F0-4CCD-BDC8-04F2825F56E5}" type="pres">
      <dgm:prSet presAssocID="{40104E0D-5197-4CEB-AF29-A40CB9B63AA8}" presName="linComp" presStyleCnt="0"/>
      <dgm:spPr/>
    </dgm:pt>
    <dgm:pt modelId="{7E0A7D92-BC92-4263-8B7F-310BCE61B66B}" type="pres">
      <dgm:prSet presAssocID="{E87D7BD1-343D-47FB-A9BF-DA0160845C4C}" presName="compNode" presStyleCnt="0"/>
      <dgm:spPr/>
    </dgm:pt>
    <dgm:pt modelId="{467DB12E-F0DA-4213-B8F9-1C8A26E63036}" type="pres">
      <dgm:prSet presAssocID="{E87D7BD1-343D-47FB-A9BF-DA0160845C4C}" presName="bkgdShape" presStyleLbl="node1" presStyleIdx="0" presStyleCnt="1"/>
      <dgm:spPr/>
      <dgm:t>
        <a:bodyPr/>
        <a:lstStyle/>
        <a:p>
          <a:endParaRPr lang="en-US"/>
        </a:p>
      </dgm:t>
    </dgm:pt>
    <dgm:pt modelId="{D6D8A820-056E-43BC-B51F-9373AF39F205}" type="pres">
      <dgm:prSet presAssocID="{E87D7BD1-343D-47FB-A9BF-DA0160845C4C}" presName="nodeTx" presStyleLbl="node1" presStyleIdx="0" presStyleCnt="1">
        <dgm:presLayoutVars>
          <dgm:bulletEnabled val="1"/>
        </dgm:presLayoutVars>
      </dgm:prSet>
      <dgm:spPr/>
      <dgm:t>
        <a:bodyPr/>
        <a:lstStyle/>
        <a:p>
          <a:endParaRPr lang="en-US"/>
        </a:p>
      </dgm:t>
    </dgm:pt>
    <dgm:pt modelId="{79F82432-CB21-41DF-98B5-91AC7DB26094}" type="pres">
      <dgm:prSet presAssocID="{E87D7BD1-343D-47FB-A9BF-DA0160845C4C}" presName="invisiNode" presStyleLbl="node1" presStyleIdx="0" presStyleCnt="1"/>
      <dgm:spPr/>
    </dgm:pt>
    <dgm:pt modelId="{E3E6E91E-914D-478E-A0A8-878CB859AE76}" type="pres">
      <dgm:prSet presAssocID="{E87D7BD1-343D-47FB-A9BF-DA0160845C4C}" presName="imagNode" presStyleLbl="fgImgPlace1" presStyleIdx="0" presStyleCnt="1"/>
      <dgm:spPr/>
    </dgm:pt>
  </dgm:ptLst>
  <dgm:cxnLst>
    <dgm:cxn modelId="{AD58128D-D5A3-40BA-B764-EA1625B90405}" srcId="{40104E0D-5197-4CEB-AF29-A40CB9B63AA8}" destId="{E87D7BD1-343D-47FB-A9BF-DA0160845C4C}" srcOrd="0" destOrd="0" parTransId="{C68490D4-7AA9-4BC5-A03D-A150D89FBD26}" sibTransId="{D461D31F-C4B1-449C-914F-436B243D9B35}"/>
    <dgm:cxn modelId="{B3DF03F0-5E11-4327-9A9B-3620D66FBEF9}" type="presOf" srcId="{E87D7BD1-343D-47FB-A9BF-DA0160845C4C}" destId="{D6D8A820-056E-43BC-B51F-9373AF39F205}" srcOrd="1" destOrd="0" presId="urn:microsoft.com/office/officeart/2005/8/layout/hList7#1"/>
    <dgm:cxn modelId="{69059F70-8C3E-49EE-8EE4-5203BB45400E}" type="presOf" srcId="{E87D7BD1-343D-47FB-A9BF-DA0160845C4C}" destId="{467DB12E-F0DA-4213-B8F9-1C8A26E63036}" srcOrd="0" destOrd="0" presId="urn:microsoft.com/office/officeart/2005/8/layout/hList7#1"/>
    <dgm:cxn modelId="{F1CCBBCC-8AB4-43CD-B6EA-91C91EFC6F81}" type="presOf" srcId="{40104E0D-5197-4CEB-AF29-A40CB9B63AA8}" destId="{E049DDD7-2FCF-4DDE-A769-D649A2963A0E}" srcOrd="0" destOrd="0" presId="urn:microsoft.com/office/officeart/2005/8/layout/hList7#1"/>
    <dgm:cxn modelId="{773FF07B-E577-40A2-A61C-37ADBFBBB0EE}" type="presParOf" srcId="{E049DDD7-2FCF-4DDE-A769-D649A2963A0E}" destId="{4E4D01EF-36D3-45DF-A1CB-FD8B4681BC05}" srcOrd="0" destOrd="0" presId="urn:microsoft.com/office/officeart/2005/8/layout/hList7#1"/>
    <dgm:cxn modelId="{540CCA67-5382-4FC1-8DA8-2046EFB1767A}" type="presParOf" srcId="{E049DDD7-2FCF-4DDE-A769-D649A2963A0E}" destId="{0B644D6E-C6F0-4CCD-BDC8-04F2825F56E5}" srcOrd="1" destOrd="0" presId="urn:microsoft.com/office/officeart/2005/8/layout/hList7#1"/>
    <dgm:cxn modelId="{1FA1FE26-8D78-4459-949E-2750FD613218}" type="presParOf" srcId="{0B644D6E-C6F0-4CCD-BDC8-04F2825F56E5}" destId="{7E0A7D92-BC92-4263-8B7F-310BCE61B66B}" srcOrd="0" destOrd="0" presId="urn:microsoft.com/office/officeart/2005/8/layout/hList7#1"/>
    <dgm:cxn modelId="{3DF7A29F-38D6-41D0-8E78-DE03CB6171A3}" type="presParOf" srcId="{7E0A7D92-BC92-4263-8B7F-310BCE61B66B}" destId="{467DB12E-F0DA-4213-B8F9-1C8A26E63036}" srcOrd="0" destOrd="0" presId="urn:microsoft.com/office/officeart/2005/8/layout/hList7#1"/>
    <dgm:cxn modelId="{96F91CA0-FFDC-49C0-9BC1-98BE5B0B1A66}" type="presParOf" srcId="{7E0A7D92-BC92-4263-8B7F-310BCE61B66B}" destId="{D6D8A820-056E-43BC-B51F-9373AF39F205}" srcOrd="1" destOrd="0" presId="urn:microsoft.com/office/officeart/2005/8/layout/hList7#1"/>
    <dgm:cxn modelId="{C8C0F5FB-042C-4AF3-89D0-DA7712AA93B5}" type="presParOf" srcId="{7E0A7D92-BC92-4263-8B7F-310BCE61B66B}" destId="{79F82432-CB21-41DF-98B5-91AC7DB26094}" srcOrd="2" destOrd="0" presId="urn:microsoft.com/office/officeart/2005/8/layout/hList7#1"/>
    <dgm:cxn modelId="{07FA81FC-0B33-43A1-8A6F-8BC3EE0C957B}" type="presParOf" srcId="{7E0A7D92-BC92-4263-8B7F-310BCE61B66B}" destId="{E3E6E91E-914D-478E-A0A8-878CB859AE76}"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104E0D-5197-4CEB-AF29-A40CB9B63AA8}" type="doc">
      <dgm:prSet loTypeId="urn:microsoft.com/office/officeart/2005/8/layout/hList7#2" loCatId="list" qsTypeId="urn:microsoft.com/office/officeart/2005/8/quickstyle/3d2" qsCatId="3D" csTypeId="urn:microsoft.com/office/officeart/2005/8/colors/accent1_2" csCatId="accent1" phldr="1"/>
      <dgm:spPr/>
      <dgm:t>
        <a:bodyPr/>
        <a:lstStyle/>
        <a:p>
          <a:endParaRPr lang="en-US"/>
        </a:p>
      </dgm:t>
    </dgm:pt>
    <dgm:pt modelId="{E87D7BD1-343D-47FB-A9BF-DA0160845C4C}">
      <dgm:prSet phldrT="[Text]" custT="1"/>
      <dgm:spPr>
        <a:solidFill>
          <a:schemeClr val="bg1">
            <a:lumMod val="75000"/>
          </a:schemeClr>
        </a:solidFill>
      </dgm:spPr>
      <dgm:t>
        <a:bodyPr/>
        <a:lstStyle/>
        <a:p>
          <a:pPr algn="l"/>
          <a:r>
            <a:rPr lang="en-US" sz="2500" b="1" dirty="0" smtClean="0">
              <a:solidFill>
                <a:sysClr val="windowText" lastClr="000000"/>
              </a:solidFill>
            </a:rPr>
            <a:t>Theory</a:t>
          </a:r>
        </a:p>
        <a:p>
          <a:pPr algn="l"/>
          <a:r>
            <a:rPr lang="en-US" sz="2000" b="1" dirty="0" smtClean="0">
              <a:solidFill>
                <a:sysClr val="windowText" lastClr="000000"/>
              </a:solidFill>
            </a:rPr>
            <a:t>Cognitive Behavioral Therapy</a:t>
          </a:r>
          <a:endParaRPr lang="en-US" sz="2000" b="1" dirty="0">
            <a:solidFill>
              <a:sysClr val="windowText" lastClr="000000"/>
            </a:solidFill>
          </a:endParaRPr>
        </a:p>
      </dgm:t>
    </dgm:pt>
    <dgm:pt modelId="{C68490D4-7AA9-4BC5-A03D-A150D89FBD26}" type="parTrans" cxnId="{AD58128D-D5A3-40BA-B764-EA1625B90405}">
      <dgm:prSet/>
      <dgm:spPr/>
      <dgm:t>
        <a:bodyPr/>
        <a:lstStyle/>
        <a:p>
          <a:endParaRPr lang="en-US"/>
        </a:p>
      </dgm:t>
    </dgm:pt>
    <dgm:pt modelId="{D461D31F-C4B1-449C-914F-436B243D9B35}" type="sibTrans" cxnId="{AD58128D-D5A3-40BA-B764-EA1625B90405}">
      <dgm:prSet/>
      <dgm:spPr/>
      <dgm:t>
        <a:bodyPr/>
        <a:lstStyle/>
        <a:p>
          <a:endParaRPr lang="en-US"/>
        </a:p>
      </dgm:t>
    </dgm:pt>
    <dgm:pt modelId="{E049DDD7-2FCF-4DDE-A769-D649A2963A0E}" type="pres">
      <dgm:prSet presAssocID="{40104E0D-5197-4CEB-AF29-A40CB9B63AA8}" presName="Name0" presStyleCnt="0">
        <dgm:presLayoutVars>
          <dgm:dir/>
          <dgm:resizeHandles val="exact"/>
        </dgm:presLayoutVars>
      </dgm:prSet>
      <dgm:spPr/>
      <dgm:t>
        <a:bodyPr/>
        <a:lstStyle/>
        <a:p>
          <a:endParaRPr lang="en-US"/>
        </a:p>
      </dgm:t>
    </dgm:pt>
    <dgm:pt modelId="{4E4D01EF-36D3-45DF-A1CB-FD8B4681BC05}" type="pres">
      <dgm:prSet presAssocID="{40104E0D-5197-4CEB-AF29-A40CB9B63AA8}" presName="fgShape" presStyleLbl="fgShp" presStyleIdx="0" presStyleCnt="1" custFlipVert="1" custScaleY="22523"/>
      <dgm:spPr/>
      <dgm:t>
        <a:bodyPr/>
        <a:lstStyle/>
        <a:p>
          <a:endParaRPr lang="en-US"/>
        </a:p>
      </dgm:t>
    </dgm:pt>
    <dgm:pt modelId="{0B644D6E-C6F0-4CCD-BDC8-04F2825F56E5}" type="pres">
      <dgm:prSet presAssocID="{40104E0D-5197-4CEB-AF29-A40CB9B63AA8}" presName="linComp" presStyleCnt="0"/>
      <dgm:spPr/>
    </dgm:pt>
    <dgm:pt modelId="{7E0A7D92-BC92-4263-8B7F-310BCE61B66B}" type="pres">
      <dgm:prSet presAssocID="{E87D7BD1-343D-47FB-A9BF-DA0160845C4C}" presName="compNode" presStyleCnt="0"/>
      <dgm:spPr/>
    </dgm:pt>
    <dgm:pt modelId="{467DB12E-F0DA-4213-B8F9-1C8A26E63036}" type="pres">
      <dgm:prSet presAssocID="{E87D7BD1-343D-47FB-A9BF-DA0160845C4C}" presName="bkgdShape" presStyleLbl="node1" presStyleIdx="0" presStyleCnt="1"/>
      <dgm:spPr/>
      <dgm:t>
        <a:bodyPr/>
        <a:lstStyle/>
        <a:p>
          <a:endParaRPr lang="en-US"/>
        </a:p>
      </dgm:t>
    </dgm:pt>
    <dgm:pt modelId="{D6D8A820-056E-43BC-B51F-9373AF39F205}" type="pres">
      <dgm:prSet presAssocID="{E87D7BD1-343D-47FB-A9BF-DA0160845C4C}" presName="nodeTx" presStyleLbl="node1" presStyleIdx="0" presStyleCnt="1">
        <dgm:presLayoutVars>
          <dgm:bulletEnabled val="1"/>
        </dgm:presLayoutVars>
      </dgm:prSet>
      <dgm:spPr/>
      <dgm:t>
        <a:bodyPr/>
        <a:lstStyle/>
        <a:p>
          <a:endParaRPr lang="en-US"/>
        </a:p>
      </dgm:t>
    </dgm:pt>
    <dgm:pt modelId="{79F82432-CB21-41DF-98B5-91AC7DB26094}" type="pres">
      <dgm:prSet presAssocID="{E87D7BD1-343D-47FB-A9BF-DA0160845C4C}" presName="invisiNode" presStyleLbl="node1" presStyleIdx="0" presStyleCnt="1"/>
      <dgm:spPr/>
    </dgm:pt>
    <dgm:pt modelId="{E3E6E91E-914D-478E-A0A8-878CB859AE76}" type="pres">
      <dgm:prSet presAssocID="{E87D7BD1-343D-47FB-A9BF-DA0160845C4C}" presName="imagNode" presStyleLbl="fgImgPlace1" presStyleIdx="0" presStyleCnt="1"/>
      <dgm:spPr/>
    </dgm:pt>
  </dgm:ptLst>
  <dgm:cxnLst>
    <dgm:cxn modelId="{ABEAA9E2-9DC0-421C-BA35-32C301F7E3E4}" type="presOf" srcId="{E87D7BD1-343D-47FB-A9BF-DA0160845C4C}" destId="{467DB12E-F0DA-4213-B8F9-1C8A26E63036}" srcOrd="0" destOrd="0" presId="urn:microsoft.com/office/officeart/2005/8/layout/hList7#2"/>
    <dgm:cxn modelId="{AD58128D-D5A3-40BA-B764-EA1625B90405}" srcId="{40104E0D-5197-4CEB-AF29-A40CB9B63AA8}" destId="{E87D7BD1-343D-47FB-A9BF-DA0160845C4C}" srcOrd="0" destOrd="0" parTransId="{C68490D4-7AA9-4BC5-A03D-A150D89FBD26}" sibTransId="{D461D31F-C4B1-449C-914F-436B243D9B35}"/>
    <dgm:cxn modelId="{3685C1EA-F664-40B1-8136-CE70840BC652}" type="presOf" srcId="{40104E0D-5197-4CEB-AF29-A40CB9B63AA8}" destId="{E049DDD7-2FCF-4DDE-A769-D649A2963A0E}" srcOrd="0" destOrd="0" presId="urn:microsoft.com/office/officeart/2005/8/layout/hList7#2"/>
    <dgm:cxn modelId="{BBF1B1AF-289F-435A-9130-3947B6BC8EB6}" type="presOf" srcId="{E87D7BD1-343D-47FB-A9BF-DA0160845C4C}" destId="{D6D8A820-056E-43BC-B51F-9373AF39F205}" srcOrd="1" destOrd="0" presId="urn:microsoft.com/office/officeart/2005/8/layout/hList7#2"/>
    <dgm:cxn modelId="{6785CD6A-0A0C-4985-921D-4BA282A2555C}" type="presParOf" srcId="{E049DDD7-2FCF-4DDE-A769-D649A2963A0E}" destId="{4E4D01EF-36D3-45DF-A1CB-FD8B4681BC05}" srcOrd="0" destOrd="0" presId="urn:microsoft.com/office/officeart/2005/8/layout/hList7#2"/>
    <dgm:cxn modelId="{A4863A50-0307-475E-8312-23CA042CB26A}" type="presParOf" srcId="{E049DDD7-2FCF-4DDE-A769-D649A2963A0E}" destId="{0B644D6E-C6F0-4CCD-BDC8-04F2825F56E5}" srcOrd="1" destOrd="0" presId="urn:microsoft.com/office/officeart/2005/8/layout/hList7#2"/>
    <dgm:cxn modelId="{58331EAE-AE83-4BB4-B73A-1072B5A3D641}" type="presParOf" srcId="{0B644D6E-C6F0-4CCD-BDC8-04F2825F56E5}" destId="{7E0A7D92-BC92-4263-8B7F-310BCE61B66B}" srcOrd="0" destOrd="0" presId="urn:microsoft.com/office/officeart/2005/8/layout/hList7#2"/>
    <dgm:cxn modelId="{7E6C64F2-003C-412D-A751-437B247514FF}" type="presParOf" srcId="{7E0A7D92-BC92-4263-8B7F-310BCE61B66B}" destId="{467DB12E-F0DA-4213-B8F9-1C8A26E63036}" srcOrd="0" destOrd="0" presId="urn:microsoft.com/office/officeart/2005/8/layout/hList7#2"/>
    <dgm:cxn modelId="{7CE48A3B-6DC9-41DC-95DD-B31F51FB36C0}" type="presParOf" srcId="{7E0A7D92-BC92-4263-8B7F-310BCE61B66B}" destId="{D6D8A820-056E-43BC-B51F-9373AF39F205}" srcOrd="1" destOrd="0" presId="urn:microsoft.com/office/officeart/2005/8/layout/hList7#2"/>
    <dgm:cxn modelId="{190363A9-E3D2-4FF2-AB6A-0DF27E0F2B37}" type="presParOf" srcId="{7E0A7D92-BC92-4263-8B7F-310BCE61B66B}" destId="{79F82432-CB21-41DF-98B5-91AC7DB26094}" srcOrd="2" destOrd="0" presId="urn:microsoft.com/office/officeart/2005/8/layout/hList7#2"/>
    <dgm:cxn modelId="{378C13ED-68E1-4BF8-8599-DB18244A9349}" type="presParOf" srcId="{7E0A7D92-BC92-4263-8B7F-310BCE61B66B}" destId="{E3E6E91E-914D-478E-A0A8-878CB859AE76}"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104E0D-5197-4CEB-AF29-A40CB9B63AA8}" type="doc">
      <dgm:prSet loTypeId="urn:microsoft.com/office/officeart/2005/8/layout/hList7#3" loCatId="list" qsTypeId="urn:microsoft.com/office/officeart/2005/8/quickstyle/3d2" qsCatId="3D" csTypeId="urn:microsoft.com/office/officeart/2005/8/colors/accent1_2" csCatId="accent1" phldr="1"/>
      <dgm:spPr/>
      <dgm:t>
        <a:bodyPr/>
        <a:lstStyle/>
        <a:p>
          <a:endParaRPr lang="en-US"/>
        </a:p>
      </dgm:t>
    </dgm:pt>
    <dgm:pt modelId="{E87D7BD1-343D-47FB-A9BF-DA0160845C4C}">
      <dgm:prSet phldrT="[Text]" custT="1"/>
      <dgm:spPr>
        <a:solidFill>
          <a:schemeClr val="bg1">
            <a:lumMod val="75000"/>
          </a:schemeClr>
        </a:solidFill>
      </dgm:spPr>
      <dgm:t>
        <a:bodyPr/>
        <a:lstStyle/>
        <a:p>
          <a:pPr algn="l"/>
          <a:r>
            <a:rPr lang="en-US" sz="2500" b="1" dirty="0" smtClean="0">
              <a:solidFill>
                <a:sysClr val="windowText" lastClr="000000"/>
              </a:solidFill>
            </a:rPr>
            <a:t>Theory</a:t>
          </a:r>
        </a:p>
        <a:p>
          <a:pPr algn="l"/>
          <a:r>
            <a:rPr lang="en-US" sz="2000" b="1" dirty="0" smtClean="0">
              <a:solidFill>
                <a:sysClr val="windowText" lastClr="000000"/>
              </a:solidFill>
            </a:rPr>
            <a:t>Cognitive Behavioral Therapy</a:t>
          </a:r>
          <a:endParaRPr lang="en-US" sz="2000" b="1" dirty="0">
            <a:solidFill>
              <a:sysClr val="windowText" lastClr="000000"/>
            </a:solidFill>
          </a:endParaRPr>
        </a:p>
      </dgm:t>
    </dgm:pt>
    <dgm:pt modelId="{C68490D4-7AA9-4BC5-A03D-A150D89FBD26}" type="parTrans" cxnId="{AD58128D-D5A3-40BA-B764-EA1625B90405}">
      <dgm:prSet/>
      <dgm:spPr/>
      <dgm:t>
        <a:bodyPr/>
        <a:lstStyle/>
        <a:p>
          <a:endParaRPr lang="en-US"/>
        </a:p>
      </dgm:t>
    </dgm:pt>
    <dgm:pt modelId="{D461D31F-C4B1-449C-914F-436B243D9B35}" type="sibTrans" cxnId="{AD58128D-D5A3-40BA-B764-EA1625B90405}">
      <dgm:prSet/>
      <dgm:spPr/>
      <dgm:t>
        <a:bodyPr/>
        <a:lstStyle/>
        <a:p>
          <a:endParaRPr lang="en-US"/>
        </a:p>
      </dgm:t>
    </dgm:pt>
    <dgm:pt modelId="{E049DDD7-2FCF-4DDE-A769-D649A2963A0E}" type="pres">
      <dgm:prSet presAssocID="{40104E0D-5197-4CEB-AF29-A40CB9B63AA8}" presName="Name0" presStyleCnt="0">
        <dgm:presLayoutVars>
          <dgm:dir/>
          <dgm:resizeHandles val="exact"/>
        </dgm:presLayoutVars>
      </dgm:prSet>
      <dgm:spPr/>
      <dgm:t>
        <a:bodyPr/>
        <a:lstStyle/>
        <a:p>
          <a:endParaRPr lang="en-US"/>
        </a:p>
      </dgm:t>
    </dgm:pt>
    <dgm:pt modelId="{4E4D01EF-36D3-45DF-A1CB-FD8B4681BC05}" type="pres">
      <dgm:prSet presAssocID="{40104E0D-5197-4CEB-AF29-A40CB9B63AA8}" presName="fgShape" presStyleLbl="fgShp" presStyleIdx="0" presStyleCnt="1" custFlipVert="1" custScaleY="22523"/>
      <dgm:spPr/>
      <dgm:t>
        <a:bodyPr/>
        <a:lstStyle/>
        <a:p>
          <a:endParaRPr lang="en-US"/>
        </a:p>
      </dgm:t>
    </dgm:pt>
    <dgm:pt modelId="{0B644D6E-C6F0-4CCD-BDC8-04F2825F56E5}" type="pres">
      <dgm:prSet presAssocID="{40104E0D-5197-4CEB-AF29-A40CB9B63AA8}" presName="linComp" presStyleCnt="0"/>
      <dgm:spPr/>
    </dgm:pt>
    <dgm:pt modelId="{7E0A7D92-BC92-4263-8B7F-310BCE61B66B}" type="pres">
      <dgm:prSet presAssocID="{E87D7BD1-343D-47FB-A9BF-DA0160845C4C}" presName="compNode" presStyleCnt="0"/>
      <dgm:spPr/>
    </dgm:pt>
    <dgm:pt modelId="{467DB12E-F0DA-4213-B8F9-1C8A26E63036}" type="pres">
      <dgm:prSet presAssocID="{E87D7BD1-343D-47FB-A9BF-DA0160845C4C}" presName="bkgdShape" presStyleLbl="node1" presStyleIdx="0" presStyleCnt="1"/>
      <dgm:spPr/>
      <dgm:t>
        <a:bodyPr/>
        <a:lstStyle/>
        <a:p>
          <a:endParaRPr lang="en-US"/>
        </a:p>
      </dgm:t>
    </dgm:pt>
    <dgm:pt modelId="{D6D8A820-056E-43BC-B51F-9373AF39F205}" type="pres">
      <dgm:prSet presAssocID="{E87D7BD1-343D-47FB-A9BF-DA0160845C4C}" presName="nodeTx" presStyleLbl="node1" presStyleIdx="0" presStyleCnt="1">
        <dgm:presLayoutVars>
          <dgm:bulletEnabled val="1"/>
        </dgm:presLayoutVars>
      </dgm:prSet>
      <dgm:spPr/>
      <dgm:t>
        <a:bodyPr/>
        <a:lstStyle/>
        <a:p>
          <a:endParaRPr lang="en-US"/>
        </a:p>
      </dgm:t>
    </dgm:pt>
    <dgm:pt modelId="{79F82432-CB21-41DF-98B5-91AC7DB26094}" type="pres">
      <dgm:prSet presAssocID="{E87D7BD1-343D-47FB-A9BF-DA0160845C4C}" presName="invisiNode" presStyleLbl="node1" presStyleIdx="0" presStyleCnt="1"/>
      <dgm:spPr/>
    </dgm:pt>
    <dgm:pt modelId="{E3E6E91E-914D-478E-A0A8-878CB859AE76}" type="pres">
      <dgm:prSet presAssocID="{E87D7BD1-343D-47FB-A9BF-DA0160845C4C}" presName="imagNode" presStyleLbl="fgImgPlace1" presStyleIdx="0" presStyleCnt="1"/>
      <dgm:spPr/>
    </dgm:pt>
  </dgm:ptLst>
  <dgm:cxnLst>
    <dgm:cxn modelId="{AD58128D-D5A3-40BA-B764-EA1625B90405}" srcId="{40104E0D-5197-4CEB-AF29-A40CB9B63AA8}" destId="{E87D7BD1-343D-47FB-A9BF-DA0160845C4C}" srcOrd="0" destOrd="0" parTransId="{C68490D4-7AA9-4BC5-A03D-A150D89FBD26}" sibTransId="{D461D31F-C4B1-449C-914F-436B243D9B35}"/>
    <dgm:cxn modelId="{C9A3C987-B6BE-4CEA-A2E0-B4BE72CD02FF}" type="presOf" srcId="{E87D7BD1-343D-47FB-A9BF-DA0160845C4C}" destId="{467DB12E-F0DA-4213-B8F9-1C8A26E63036}" srcOrd="0" destOrd="0" presId="urn:microsoft.com/office/officeart/2005/8/layout/hList7#3"/>
    <dgm:cxn modelId="{0388FA41-C072-4DD2-82CA-89E894523063}" type="presOf" srcId="{40104E0D-5197-4CEB-AF29-A40CB9B63AA8}" destId="{E049DDD7-2FCF-4DDE-A769-D649A2963A0E}" srcOrd="0" destOrd="0" presId="urn:microsoft.com/office/officeart/2005/8/layout/hList7#3"/>
    <dgm:cxn modelId="{7C696AB8-5618-498B-BEFA-4431B6EE5F28}" type="presOf" srcId="{E87D7BD1-343D-47FB-A9BF-DA0160845C4C}" destId="{D6D8A820-056E-43BC-B51F-9373AF39F205}" srcOrd="1" destOrd="0" presId="urn:microsoft.com/office/officeart/2005/8/layout/hList7#3"/>
    <dgm:cxn modelId="{C088A31B-6209-4410-A36A-53B1C1442531}" type="presParOf" srcId="{E049DDD7-2FCF-4DDE-A769-D649A2963A0E}" destId="{4E4D01EF-36D3-45DF-A1CB-FD8B4681BC05}" srcOrd="0" destOrd="0" presId="urn:microsoft.com/office/officeart/2005/8/layout/hList7#3"/>
    <dgm:cxn modelId="{9F359181-7A9A-46AD-A5D5-C89FFA973911}" type="presParOf" srcId="{E049DDD7-2FCF-4DDE-A769-D649A2963A0E}" destId="{0B644D6E-C6F0-4CCD-BDC8-04F2825F56E5}" srcOrd="1" destOrd="0" presId="urn:microsoft.com/office/officeart/2005/8/layout/hList7#3"/>
    <dgm:cxn modelId="{A46C0155-2C0D-40D3-9498-A231651AC242}" type="presParOf" srcId="{0B644D6E-C6F0-4CCD-BDC8-04F2825F56E5}" destId="{7E0A7D92-BC92-4263-8B7F-310BCE61B66B}" srcOrd="0" destOrd="0" presId="urn:microsoft.com/office/officeart/2005/8/layout/hList7#3"/>
    <dgm:cxn modelId="{5433B2B2-3BCE-4260-8717-012A2BA99653}" type="presParOf" srcId="{7E0A7D92-BC92-4263-8B7F-310BCE61B66B}" destId="{467DB12E-F0DA-4213-B8F9-1C8A26E63036}" srcOrd="0" destOrd="0" presId="urn:microsoft.com/office/officeart/2005/8/layout/hList7#3"/>
    <dgm:cxn modelId="{8AE871FF-7C87-4A03-B2EA-CE221801051D}" type="presParOf" srcId="{7E0A7D92-BC92-4263-8B7F-310BCE61B66B}" destId="{D6D8A820-056E-43BC-B51F-9373AF39F205}" srcOrd="1" destOrd="0" presId="urn:microsoft.com/office/officeart/2005/8/layout/hList7#3"/>
    <dgm:cxn modelId="{F3530916-44BC-4885-9860-3355D12617C4}" type="presParOf" srcId="{7E0A7D92-BC92-4263-8B7F-310BCE61B66B}" destId="{79F82432-CB21-41DF-98B5-91AC7DB26094}" srcOrd="2" destOrd="0" presId="urn:microsoft.com/office/officeart/2005/8/layout/hList7#3"/>
    <dgm:cxn modelId="{DED6306F-39A0-4DCD-9D4F-366ED1DDE3D6}" type="presParOf" srcId="{7E0A7D92-BC92-4263-8B7F-310BCE61B66B}" destId="{E3E6E91E-914D-478E-A0A8-878CB859AE76}" srcOrd="3" destOrd="0" presId="urn:microsoft.com/office/officeart/2005/8/layout/hList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104E0D-5197-4CEB-AF29-A40CB9B63AA8}" type="doc">
      <dgm:prSet loTypeId="urn:microsoft.com/office/officeart/2005/8/layout/hList7#4" loCatId="list" qsTypeId="urn:microsoft.com/office/officeart/2005/8/quickstyle/3d2" qsCatId="3D" csTypeId="urn:microsoft.com/office/officeart/2005/8/colors/accent1_2" csCatId="accent1" phldr="1"/>
      <dgm:spPr/>
      <dgm:t>
        <a:bodyPr/>
        <a:lstStyle/>
        <a:p>
          <a:endParaRPr lang="en-US"/>
        </a:p>
      </dgm:t>
    </dgm:pt>
    <dgm:pt modelId="{E87D7BD1-343D-47FB-A9BF-DA0160845C4C}">
      <dgm:prSet phldrT="[Text]" custT="1"/>
      <dgm:spPr>
        <a:solidFill>
          <a:schemeClr val="bg1">
            <a:lumMod val="75000"/>
          </a:schemeClr>
        </a:solidFill>
      </dgm:spPr>
      <dgm:t>
        <a:bodyPr/>
        <a:lstStyle/>
        <a:p>
          <a:pPr algn="l"/>
          <a:r>
            <a:rPr lang="en-US" sz="2500" b="1" dirty="0" smtClean="0">
              <a:solidFill>
                <a:sysClr val="windowText" lastClr="000000"/>
              </a:solidFill>
            </a:rPr>
            <a:t>Theory</a:t>
          </a:r>
        </a:p>
        <a:p>
          <a:pPr algn="l"/>
          <a:r>
            <a:rPr lang="en-US" sz="2000" b="1" dirty="0" smtClean="0">
              <a:solidFill>
                <a:sysClr val="windowText" lastClr="000000"/>
              </a:solidFill>
            </a:rPr>
            <a:t>Collaborative Interactions</a:t>
          </a:r>
          <a:endParaRPr lang="en-US" sz="2000" b="1" dirty="0">
            <a:solidFill>
              <a:sysClr val="windowText" lastClr="000000"/>
            </a:solidFill>
          </a:endParaRPr>
        </a:p>
      </dgm:t>
    </dgm:pt>
    <dgm:pt modelId="{C68490D4-7AA9-4BC5-A03D-A150D89FBD26}" type="parTrans" cxnId="{AD58128D-D5A3-40BA-B764-EA1625B90405}">
      <dgm:prSet/>
      <dgm:spPr/>
      <dgm:t>
        <a:bodyPr/>
        <a:lstStyle/>
        <a:p>
          <a:endParaRPr lang="en-US"/>
        </a:p>
      </dgm:t>
    </dgm:pt>
    <dgm:pt modelId="{D461D31F-C4B1-449C-914F-436B243D9B35}" type="sibTrans" cxnId="{AD58128D-D5A3-40BA-B764-EA1625B90405}">
      <dgm:prSet/>
      <dgm:spPr/>
      <dgm:t>
        <a:bodyPr/>
        <a:lstStyle/>
        <a:p>
          <a:endParaRPr lang="en-US"/>
        </a:p>
      </dgm:t>
    </dgm:pt>
    <dgm:pt modelId="{E049DDD7-2FCF-4DDE-A769-D649A2963A0E}" type="pres">
      <dgm:prSet presAssocID="{40104E0D-5197-4CEB-AF29-A40CB9B63AA8}" presName="Name0" presStyleCnt="0">
        <dgm:presLayoutVars>
          <dgm:dir/>
          <dgm:resizeHandles val="exact"/>
        </dgm:presLayoutVars>
      </dgm:prSet>
      <dgm:spPr/>
      <dgm:t>
        <a:bodyPr/>
        <a:lstStyle/>
        <a:p>
          <a:endParaRPr lang="en-US"/>
        </a:p>
      </dgm:t>
    </dgm:pt>
    <dgm:pt modelId="{4E4D01EF-36D3-45DF-A1CB-FD8B4681BC05}" type="pres">
      <dgm:prSet presAssocID="{40104E0D-5197-4CEB-AF29-A40CB9B63AA8}" presName="fgShape" presStyleLbl="fgShp" presStyleIdx="0" presStyleCnt="1" custFlipVert="1" custScaleY="22523"/>
      <dgm:spPr/>
      <dgm:t>
        <a:bodyPr/>
        <a:lstStyle/>
        <a:p>
          <a:endParaRPr lang="en-US"/>
        </a:p>
      </dgm:t>
    </dgm:pt>
    <dgm:pt modelId="{0B644D6E-C6F0-4CCD-BDC8-04F2825F56E5}" type="pres">
      <dgm:prSet presAssocID="{40104E0D-5197-4CEB-AF29-A40CB9B63AA8}" presName="linComp" presStyleCnt="0"/>
      <dgm:spPr/>
    </dgm:pt>
    <dgm:pt modelId="{7E0A7D92-BC92-4263-8B7F-310BCE61B66B}" type="pres">
      <dgm:prSet presAssocID="{E87D7BD1-343D-47FB-A9BF-DA0160845C4C}" presName="compNode" presStyleCnt="0"/>
      <dgm:spPr/>
    </dgm:pt>
    <dgm:pt modelId="{467DB12E-F0DA-4213-B8F9-1C8A26E63036}" type="pres">
      <dgm:prSet presAssocID="{E87D7BD1-343D-47FB-A9BF-DA0160845C4C}" presName="bkgdShape" presStyleLbl="node1" presStyleIdx="0" presStyleCnt="1"/>
      <dgm:spPr/>
      <dgm:t>
        <a:bodyPr/>
        <a:lstStyle/>
        <a:p>
          <a:endParaRPr lang="en-US"/>
        </a:p>
      </dgm:t>
    </dgm:pt>
    <dgm:pt modelId="{D6D8A820-056E-43BC-B51F-9373AF39F205}" type="pres">
      <dgm:prSet presAssocID="{E87D7BD1-343D-47FB-A9BF-DA0160845C4C}" presName="nodeTx" presStyleLbl="node1" presStyleIdx="0" presStyleCnt="1">
        <dgm:presLayoutVars>
          <dgm:bulletEnabled val="1"/>
        </dgm:presLayoutVars>
      </dgm:prSet>
      <dgm:spPr/>
      <dgm:t>
        <a:bodyPr/>
        <a:lstStyle/>
        <a:p>
          <a:endParaRPr lang="en-US"/>
        </a:p>
      </dgm:t>
    </dgm:pt>
    <dgm:pt modelId="{79F82432-CB21-41DF-98B5-91AC7DB26094}" type="pres">
      <dgm:prSet presAssocID="{E87D7BD1-343D-47FB-A9BF-DA0160845C4C}" presName="invisiNode" presStyleLbl="node1" presStyleIdx="0" presStyleCnt="1"/>
      <dgm:spPr/>
    </dgm:pt>
    <dgm:pt modelId="{E3E6E91E-914D-478E-A0A8-878CB859AE76}" type="pres">
      <dgm:prSet presAssocID="{E87D7BD1-343D-47FB-A9BF-DA0160845C4C}" presName="imagNode" presStyleLbl="fgImgPlace1" presStyleIdx="0" presStyleCnt="1"/>
      <dgm:spPr/>
    </dgm:pt>
  </dgm:ptLst>
  <dgm:cxnLst>
    <dgm:cxn modelId="{2811D42F-19F0-4BBE-B07F-990739F1FE3B}" type="presOf" srcId="{40104E0D-5197-4CEB-AF29-A40CB9B63AA8}" destId="{E049DDD7-2FCF-4DDE-A769-D649A2963A0E}" srcOrd="0" destOrd="0" presId="urn:microsoft.com/office/officeart/2005/8/layout/hList7#4"/>
    <dgm:cxn modelId="{D3062B3D-E073-4CBF-9F13-73A1EAC798F3}" type="presOf" srcId="{E87D7BD1-343D-47FB-A9BF-DA0160845C4C}" destId="{D6D8A820-056E-43BC-B51F-9373AF39F205}" srcOrd="1" destOrd="0" presId="urn:microsoft.com/office/officeart/2005/8/layout/hList7#4"/>
    <dgm:cxn modelId="{5204FD97-70B8-4835-B046-AAD5CE46E6A9}" type="presOf" srcId="{E87D7BD1-343D-47FB-A9BF-DA0160845C4C}" destId="{467DB12E-F0DA-4213-B8F9-1C8A26E63036}" srcOrd="0" destOrd="0" presId="urn:microsoft.com/office/officeart/2005/8/layout/hList7#4"/>
    <dgm:cxn modelId="{AD58128D-D5A3-40BA-B764-EA1625B90405}" srcId="{40104E0D-5197-4CEB-AF29-A40CB9B63AA8}" destId="{E87D7BD1-343D-47FB-A9BF-DA0160845C4C}" srcOrd="0" destOrd="0" parTransId="{C68490D4-7AA9-4BC5-A03D-A150D89FBD26}" sibTransId="{D461D31F-C4B1-449C-914F-436B243D9B35}"/>
    <dgm:cxn modelId="{33A9C337-C26B-4008-BA49-104ED1E8A537}" type="presParOf" srcId="{E049DDD7-2FCF-4DDE-A769-D649A2963A0E}" destId="{4E4D01EF-36D3-45DF-A1CB-FD8B4681BC05}" srcOrd="0" destOrd="0" presId="urn:microsoft.com/office/officeart/2005/8/layout/hList7#4"/>
    <dgm:cxn modelId="{0FAF996F-2D53-45E7-ADD3-75BEA4AD9B13}" type="presParOf" srcId="{E049DDD7-2FCF-4DDE-A769-D649A2963A0E}" destId="{0B644D6E-C6F0-4CCD-BDC8-04F2825F56E5}" srcOrd="1" destOrd="0" presId="urn:microsoft.com/office/officeart/2005/8/layout/hList7#4"/>
    <dgm:cxn modelId="{697282D9-1371-4A57-A41D-29F588A7A6D8}" type="presParOf" srcId="{0B644D6E-C6F0-4CCD-BDC8-04F2825F56E5}" destId="{7E0A7D92-BC92-4263-8B7F-310BCE61B66B}" srcOrd="0" destOrd="0" presId="urn:microsoft.com/office/officeart/2005/8/layout/hList7#4"/>
    <dgm:cxn modelId="{80D3B7DF-32C7-4299-A151-149F4E665B88}" type="presParOf" srcId="{7E0A7D92-BC92-4263-8B7F-310BCE61B66B}" destId="{467DB12E-F0DA-4213-B8F9-1C8A26E63036}" srcOrd="0" destOrd="0" presId="urn:microsoft.com/office/officeart/2005/8/layout/hList7#4"/>
    <dgm:cxn modelId="{1BC6776D-2BDE-4624-B96D-5028C435FFD8}" type="presParOf" srcId="{7E0A7D92-BC92-4263-8B7F-310BCE61B66B}" destId="{D6D8A820-056E-43BC-B51F-9373AF39F205}" srcOrd="1" destOrd="0" presId="urn:microsoft.com/office/officeart/2005/8/layout/hList7#4"/>
    <dgm:cxn modelId="{09A846B4-1A23-4CB2-A1C1-2987F18E8B38}" type="presParOf" srcId="{7E0A7D92-BC92-4263-8B7F-310BCE61B66B}" destId="{79F82432-CB21-41DF-98B5-91AC7DB26094}" srcOrd="2" destOrd="0" presId="urn:microsoft.com/office/officeart/2005/8/layout/hList7#4"/>
    <dgm:cxn modelId="{DDB3F38E-B2B5-4A04-9741-4D33B490CF17}" type="presParOf" srcId="{7E0A7D92-BC92-4263-8B7F-310BCE61B66B}" destId="{E3E6E91E-914D-478E-A0A8-878CB859AE76}" srcOrd="3" destOrd="0" presId="urn:microsoft.com/office/officeart/2005/8/layout/hList7#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104E0D-5197-4CEB-AF29-A40CB9B63AA8}" type="doc">
      <dgm:prSet loTypeId="urn:microsoft.com/office/officeart/2005/8/layout/hList7#5" loCatId="list" qsTypeId="urn:microsoft.com/office/officeart/2005/8/quickstyle/3d2" qsCatId="3D" csTypeId="urn:microsoft.com/office/officeart/2005/8/colors/accent1_2" csCatId="accent1" phldr="1"/>
      <dgm:spPr/>
      <dgm:t>
        <a:bodyPr/>
        <a:lstStyle/>
        <a:p>
          <a:endParaRPr lang="en-US"/>
        </a:p>
      </dgm:t>
    </dgm:pt>
    <dgm:pt modelId="{E87D7BD1-343D-47FB-A9BF-DA0160845C4C}">
      <dgm:prSet phldrT="[Text]" custT="1"/>
      <dgm:spPr>
        <a:solidFill>
          <a:schemeClr val="bg1">
            <a:lumMod val="75000"/>
          </a:schemeClr>
        </a:solidFill>
      </dgm:spPr>
      <dgm:t>
        <a:bodyPr/>
        <a:lstStyle/>
        <a:p>
          <a:pPr algn="l"/>
          <a:r>
            <a:rPr lang="en-US" sz="2500" b="1" dirty="0" smtClean="0">
              <a:solidFill>
                <a:sysClr val="windowText" lastClr="000000"/>
              </a:solidFill>
            </a:rPr>
            <a:t>Theory</a:t>
          </a:r>
        </a:p>
        <a:p>
          <a:pPr algn="l"/>
          <a:r>
            <a:rPr lang="en-US" sz="2000" b="1" dirty="0" smtClean="0">
              <a:solidFill>
                <a:sysClr val="windowText" lastClr="000000"/>
              </a:solidFill>
            </a:rPr>
            <a:t>Collaborative Interactions</a:t>
          </a:r>
          <a:endParaRPr lang="en-US" sz="2000" b="1" dirty="0">
            <a:solidFill>
              <a:sysClr val="windowText" lastClr="000000"/>
            </a:solidFill>
          </a:endParaRPr>
        </a:p>
      </dgm:t>
    </dgm:pt>
    <dgm:pt modelId="{C68490D4-7AA9-4BC5-A03D-A150D89FBD26}" type="parTrans" cxnId="{AD58128D-D5A3-40BA-B764-EA1625B90405}">
      <dgm:prSet/>
      <dgm:spPr/>
      <dgm:t>
        <a:bodyPr/>
        <a:lstStyle/>
        <a:p>
          <a:endParaRPr lang="en-US"/>
        </a:p>
      </dgm:t>
    </dgm:pt>
    <dgm:pt modelId="{D461D31F-C4B1-449C-914F-436B243D9B35}" type="sibTrans" cxnId="{AD58128D-D5A3-40BA-B764-EA1625B90405}">
      <dgm:prSet/>
      <dgm:spPr/>
      <dgm:t>
        <a:bodyPr/>
        <a:lstStyle/>
        <a:p>
          <a:endParaRPr lang="en-US"/>
        </a:p>
      </dgm:t>
    </dgm:pt>
    <dgm:pt modelId="{E049DDD7-2FCF-4DDE-A769-D649A2963A0E}" type="pres">
      <dgm:prSet presAssocID="{40104E0D-5197-4CEB-AF29-A40CB9B63AA8}" presName="Name0" presStyleCnt="0">
        <dgm:presLayoutVars>
          <dgm:dir/>
          <dgm:resizeHandles val="exact"/>
        </dgm:presLayoutVars>
      </dgm:prSet>
      <dgm:spPr/>
      <dgm:t>
        <a:bodyPr/>
        <a:lstStyle/>
        <a:p>
          <a:endParaRPr lang="en-US"/>
        </a:p>
      </dgm:t>
    </dgm:pt>
    <dgm:pt modelId="{4E4D01EF-36D3-45DF-A1CB-FD8B4681BC05}" type="pres">
      <dgm:prSet presAssocID="{40104E0D-5197-4CEB-AF29-A40CB9B63AA8}" presName="fgShape" presStyleLbl="fgShp" presStyleIdx="0" presStyleCnt="1" custFlipVert="1" custScaleY="22523"/>
      <dgm:spPr/>
      <dgm:t>
        <a:bodyPr/>
        <a:lstStyle/>
        <a:p>
          <a:endParaRPr lang="en-US"/>
        </a:p>
      </dgm:t>
    </dgm:pt>
    <dgm:pt modelId="{0B644D6E-C6F0-4CCD-BDC8-04F2825F56E5}" type="pres">
      <dgm:prSet presAssocID="{40104E0D-5197-4CEB-AF29-A40CB9B63AA8}" presName="linComp" presStyleCnt="0"/>
      <dgm:spPr/>
    </dgm:pt>
    <dgm:pt modelId="{7E0A7D92-BC92-4263-8B7F-310BCE61B66B}" type="pres">
      <dgm:prSet presAssocID="{E87D7BD1-343D-47FB-A9BF-DA0160845C4C}" presName="compNode" presStyleCnt="0"/>
      <dgm:spPr/>
    </dgm:pt>
    <dgm:pt modelId="{467DB12E-F0DA-4213-B8F9-1C8A26E63036}" type="pres">
      <dgm:prSet presAssocID="{E87D7BD1-343D-47FB-A9BF-DA0160845C4C}" presName="bkgdShape" presStyleLbl="node1" presStyleIdx="0" presStyleCnt="1"/>
      <dgm:spPr/>
      <dgm:t>
        <a:bodyPr/>
        <a:lstStyle/>
        <a:p>
          <a:endParaRPr lang="en-US"/>
        </a:p>
      </dgm:t>
    </dgm:pt>
    <dgm:pt modelId="{D6D8A820-056E-43BC-B51F-9373AF39F205}" type="pres">
      <dgm:prSet presAssocID="{E87D7BD1-343D-47FB-A9BF-DA0160845C4C}" presName="nodeTx" presStyleLbl="node1" presStyleIdx="0" presStyleCnt="1">
        <dgm:presLayoutVars>
          <dgm:bulletEnabled val="1"/>
        </dgm:presLayoutVars>
      </dgm:prSet>
      <dgm:spPr/>
      <dgm:t>
        <a:bodyPr/>
        <a:lstStyle/>
        <a:p>
          <a:endParaRPr lang="en-US"/>
        </a:p>
      </dgm:t>
    </dgm:pt>
    <dgm:pt modelId="{79F82432-CB21-41DF-98B5-91AC7DB26094}" type="pres">
      <dgm:prSet presAssocID="{E87D7BD1-343D-47FB-A9BF-DA0160845C4C}" presName="invisiNode" presStyleLbl="node1" presStyleIdx="0" presStyleCnt="1"/>
      <dgm:spPr/>
    </dgm:pt>
    <dgm:pt modelId="{E3E6E91E-914D-478E-A0A8-878CB859AE76}" type="pres">
      <dgm:prSet presAssocID="{E87D7BD1-343D-47FB-A9BF-DA0160845C4C}" presName="imagNode" presStyleLbl="fgImgPlace1" presStyleIdx="0" presStyleCnt="1"/>
      <dgm:spPr/>
    </dgm:pt>
  </dgm:ptLst>
  <dgm:cxnLst>
    <dgm:cxn modelId="{3C155C2A-0F29-4D73-8872-6B8BF3F156E3}" type="presOf" srcId="{40104E0D-5197-4CEB-AF29-A40CB9B63AA8}" destId="{E049DDD7-2FCF-4DDE-A769-D649A2963A0E}" srcOrd="0" destOrd="0" presId="urn:microsoft.com/office/officeart/2005/8/layout/hList7#5"/>
    <dgm:cxn modelId="{843DF385-5D26-4DF5-B517-31B523378DDA}" type="presOf" srcId="{E87D7BD1-343D-47FB-A9BF-DA0160845C4C}" destId="{D6D8A820-056E-43BC-B51F-9373AF39F205}" srcOrd="1" destOrd="0" presId="urn:microsoft.com/office/officeart/2005/8/layout/hList7#5"/>
    <dgm:cxn modelId="{4CA7D69A-B373-423C-BF90-AA0141BF85B7}" type="presOf" srcId="{E87D7BD1-343D-47FB-A9BF-DA0160845C4C}" destId="{467DB12E-F0DA-4213-B8F9-1C8A26E63036}" srcOrd="0" destOrd="0" presId="urn:microsoft.com/office/officeart/2005/8/layout/hList7#5"/>
    <dgm:cxn modelId="{AD58128D-D5A3-40BA-B764-EA1625B90405}" srcId="{40104E0D-5197-4CEB-AF29-A40CB9B63AA8}" destId="{E87D7BD1-343D-47FB-A9BF-DA0160845C4C}" srcOrd="0" destOrd="0" parTransId="{C68490D4-7AA9-4BC5-A03D-A150D89FBD26}" sibTransId="{D461D31F-C4B1-449C-914F-436B243D9B35}"/>
    <dgm:cxn modelId="{49C8338C-AC56-4AA7-A27B-BFCD6D9DB31F}" type="presParOf" srcId="{E049DDD7-2FCF-4DDE-A769-D649A2963A0E}" destId="{4E4D01EF-36D3-45DF-A1CB-FD8B4681BC05}" srcOrd="0" destOrd="0" presId="urn:microsoft.com/office/officeart/2005/8/layout/hList7#5"/>
    <dgm:cxn modelId="{DC1A371C-D870-45CE-A0B5-04489BC786C8}" type="presParOf" srcId="{E049DDD7-2FCF-4DDE-A769-D649A2963A0E}" destId="{0B644D6E-C6F0-4CCD-BDC8-04F2825F56E5}" srcOrd="1" destOrd="0" presId="urn:microsoft.com/office/officeart/2005/8/layout/hList7#5"/>
    <dgm:cxn modelId="{B6A98A9A-3F85-4E41-A2F5-838CCF6C9735}" type="presParOf" srcId="{0B644D6E-C6F0-4CCD-BDC8-04F2825F56E5}" destId="{7E0A7D92-BC92-4263-8B7F-310BCE61B66B}" srcOrd="0" destOrd="0" presId="urn:microsoft.com/office/officeart/2005/8/layout/hList7#5"/>
    <dgm:cxn modelId="{7090F4FF-C60C-47F2-9037-E14A3DAFE888}" type="presParOf" srcId="{7E0A7D92-BC92-4263-8B7F-310BCE61B66B}" destId="{467DB12E-F0DA-4213-B8F9-1C8A26E63036}" srcOrd="0" destOrd="0" presId="urn:microsoft.com/office/officeart/2005/8/layout/hList7#5"/>
    <dgm:cxn modelId="{64D2D705-D1F9-41DC-8FC5-8B8C193D6A0F}" type="presParOf" srcId="{7E0A7D92-BC92-4263-8B7F-310BCE61B66B}" destId="{D6D8A820-056E-43BC-B51F-9373AF39F205}" srcOrd="1" destOrd="0" presId="urn:microsoft.com/office/officeart/2005/8/layout/hList7#5"/>
    <dgm:cxn modelId="{6966F13B-40A7-4BA7-B386-18B35DED11CF}" type="presParOf" srcId="{7E0A7D92-BC92-4263-8B7F-310BCE61B66B}" destId="{79F82432-CB21-41DF-98B5-91AC7DB26094}" srcOrd="2" destOrd="0" presId="urn:microsoft.com/office/officeart/2005/8/layout/hList7#5"/>
    <dgm:cxn modelId="{C87A8786-067C-479A-95C0-258F8DA54A31}" type="presParOf" srcId="{7E0A7D92-BC92-4263-8B7F-310BCE61B66B}" destId="{E3E6E91E-914D-478E-A0A8-878CB859AE76}" srcOrd="3" destOrd="0" presId="urn:microsoft.com/office/officeart/2005/8/layout/hList7#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104E0D-5197-4CEB-AF29-A40CB9B63AA8}" type="doc">
      <dgm:prSet loTypeId="urn:microsoft.com/office/officeart/2005/8/layout/hList7#6" loCatId="list" qsTypeId="urn:microsoft.com/office/officeart/2005/8/quickstyle/3d2" qsCatId="3D" csTypeId="urn:microsoft.com/office/officeart/2005/8/colors/accent1_2" csCatId="accent1" phldr="1"/>
      <dgm:spPr/>
      <dgm:t>
        <a:bodyPr/>
        <a:lstStyle/>
        <a:p>
          <a:endParaRPr lang="en-US"/>
        </a:p>
      </dgm:t>
    </dgm:pt>
    <dgm:pt modelId="{E87D7BD1-343D-47FB-A9BF-DA0160845C4C}">
      <dgm:prSet phldrT="[Text]" custT="1"/>
      <dgm:spPr>
        <a:solidFill>
          <a:schemeClr val="bg1">
            <a:lumMod val="75000"/>
          </a:schemeClr>
        </a:solidFill>
      </dgm:spPr>
      <dgm:t>
        <a:bodyPr/>
        <a:lstStyle/>
        <a:p>
          <a:pPr algn="l"/>
          <a:r>
            <a:rPr lang="en-US" sz="2500" b="1" dirty="0" smtClean="0">
              <a:solidFill>
                <a:sysClr val="windowText" lastClr="000000"/>
              </a:solidFill>
            </a:rPr>
            <a:t>Theory</a:t>
          </a:r>
        </a:p>
        <a:p>
          <a:pPr algn="l"/>
          <a:r>
            <a:rPr lang="en-US" sz="2000" b="1" dirty="0" smtClean="0">
              <a:solidFill>
                <a:sysClr val="windowText" lastClr="000000"/>
              </a:solidFill>
            </a:rPr>
            <a:t>Collaborative Interactions</a:t>
          </a:r>
          <a:endParaRPr lang="en-US" sz="2000" b="1" dirty="0">
            <a:solidFill>
              <a:sysClr val="windowText" lastClr="000000"/>
            </a:solidFill>
          </a:endParaRPr>
        </a:p>
      </dgm:t>
    </dgm:pt>
    <dgm:pt modelId="{C68490D4-7AA9-4BC5-A03D-A150D89FBD26}" type="parTrans" cxnId="{AD58128D-D5A3-40BA-B764-EA1625B90405}">
      <dgm:prSet/>
      <dgm:spPr/>
      <dgm:t>
        <a:bodyPr/>
        <a:lstStyle/>
        <a:p>
          <a:endParaRPr lang="en-US"/>
        </a:p>
      </dgm:t>
    </dgm:pt>
    <dgm:pt modelId="{D461D31F-C4B1-449C-914F-436B243D9B35}" type="sibTrans" cxnId="{AD58128D-D5A3-40BA-B764-EA1625B90405}">
      <dgm:prSet/>
      <dgm:spPr/>
      <dgm:t>
        <a:bodyPr/>
        <a:lstStyle/>
        <a:p>
          <a:endParaRPr lang="en-US"/>
        </a:p>
      </dgm:t>
    </dgm:pt>
    <dgm:pt modelId="{E049DDD7-2FCF-4DDE-A769-D649A2963A0E}" type="pres">
      <dgm:prSet presAssocID="{40104E0D-5197-4CEB-AF29-A40CB9B63AA8}" presName="Name0" presStyleCnt="0">
        <dgm:presLayoutVars>
          <dgm:dir/>
          <dgm:resizeHandles val="exact"/>
        </dgm:presLayoutVars>
      </dgm:prSet>
      <dgm:spPr/>
      <dgm:t>
        <a:bodyPr/>
        <a:lstStyle/>
        <a:p>
          <a:endParaRPr lang="en-US"/>
        </a:p>
      </dgm:t>
    </dgm:pt>
    <dgm:pt modelId="{4E4D01EF-36D3-45DF-A1CB-FD8B4681BC05}" type="pres">
      <dgm:prSet presAssocID="{40104E0D-5197-4CEB-AF29-A40CB9B63AA8}" presName="fgShape" presStyleLbl="fgShp" presStyleIdx="0" presStyleCnt="1" custFlipVert="1" custScaleY="22523"/>
      <dgm:spPr/>
      <dgm:t>
        <a:bodyPr/>
        <a:lstStyle/>
        <a:p>
          <a:endParaRPr lang="en-US"/>
        </a:p>
      </dgm:t>
    </dgm:pt>
    <dgm:pt modelId="{0B644D6E-C6F0-4CCD-BDC8-04F2825F56E5}" type="pres">
      <dgm:prSet presAssocID="{40104E0D-5197-4CEB-AF29-A40CB9B63AA8}" presName="linComp" presStyleCnt="0"/>
      <dgm:spPr/>
    </dgm:pt>
    <dgm:pt modelId="{7E0A7D92-BC92-4263-8B7F-310BCE61B66B}" type="pres">
      <dgm:prSet presAssocID="{E87D7BD1-343D-47FB-A9BF-DA0160845C4C}" presName="compNode" presStyleCnt="0"/>
      <dgm:spPr/>
    </dgm:pt>
    <dgm:pt modelId="{467DB12E-F0DA-4213-B8F9-1C8A26E63036}" type="pres">
      <dgm:prSet presAssocID="{E87D7BD1-343D-47FB-A9BF-DA0160845C4C}" presName="bkgdShape" presStyleLbl="node1" presStyleIdx="0" presStyleCnt="1"/>
      <dgm:spPr/>
      <dgm:t>
        <a:bodyPr/>
        <a:lstStyle/>
        <a:p>
          <a:endParaRPr lang="en-US"/>
        </a:p>
      </dgm:t>
    </dgm:pt>
    <dgm:pt modelId="{D6D8A820-056E-43BC-B51F-9373AF39F205}" type="pres">
      <dgm:prSet presAssocID="{E87D7BD1-343D-47FB-A9BF-DA0160845C4C}" presName="nodeTx" presStyleLbl="node1" presStyleIdx="0" presStyleCnt="1">
        <dgm:presLayoutVars>
          <dgm:bulletEnabled val="1"/>
        </dgm:presLayoutVars>
      </dgm:prSet>
      <dgm:spPr/>
      <dgm:t>
        <a:bodyPr/>
        <a:lstStyle/>
        <a:p>
          <a:endParaRPr lang="en-US"/>
        </a:p>
      </dgm:t>
    </dgm:pt>
    <dgm:pt modelId="{79F82432-CB21-41DF-98B5-91AC7DB26094}" type="pres">
      <dgm:prSet presAssocID="{E87D7BD1-343D-47FB-A9BF-DA0160845C4C}" presName="invisiNode" presStyleLbl="node1" presStyleIdx="0" presStyleCnt="1"/>
      <dgm:spPr/>
    </dgm:pt>
    <dgm:pt modelId="{E3E6E91E-914D-478E-A0A8-878CB859AE76}" type="pres">
      <dgm:prSet presAssocID="{E87D7BD1-343D-47FB-A9BF-DA0160845C4C}" presName="imagNode" presStyleLbl="fgImgPlace1" presStyleIdx="0" presStyleCnt="1"/>
      <dgm:spPr/>
    </dgm:pt>
  </dgm:ptLst>
  <dgm:cxnLst>
    <dgm:cxn modelId="{AD58128D-D5A3-40BA-B764-EA1625B90405}" srcId="{40104E0D-5197-4CEB-AF29-A40CB9B63AA8}" destId="{E87D7BD1-343D-47FB-A9BF-DA0160845C4C}" srcOrd="0" destOrd="0" parTransId="{C68490D4-7AA9-4BC5-A03D-A150D89FBD26}" sibTransId="{D461D31F-C4B1-449C-914F-436B243D9B35}"/>
    <dgm:cxn modelId="{4566F02C-15EC-45C2-8E9A-294161F2874F}" type="presOf" srcId="{E87D7BD1-343D-47FB-A9BF-DA0160845C4C}" destId="{467DB12E-F0DA-4213-B8F9-1C8A26E63036}" srcOrd="0" destOrd="0" presId="urn:microsoft.com/office/officeart/2005/8/layout/hList7#6"/>
    <dgm:cxn modelId="{39E29F38-3D4E-4D37-B3AB-A1A1E24FDB52}" type="presOf" srcId="{E87D7BD1-343D-47FB-A9BF-DA0160845C4C}" destId="{D6D8A820-056E-43BC-B51F-9373AF39F205}" srcOrd="1" destOrd="0" presId="urn:microsoft.com/office/officeart/2005/8/layout/hList7#6"/>
    <dgm:cxn modelId="{ADB80456-0702-4C1A-93FD-FDEBA4E27414}" type="presOf" srcId="{40104E0D-5197-4CEB-AF29-A40CB9B63AA8}" destId="{E049DDD7-2FCF-4DDE-A769-D649A2963A0E}" srcOrd="0" destOrd="0" presId="urn:microsoft.com/office/officeart/2005/8/layout/hList7#6"/>
    <dgm:cxn modelId="{5D42E2A3-BD25-4924-A9F4-3328F624F2CF}" type="presParOf" srcId="{E049DDD7-2FCF-4DDE-A769-D649A2963A0E}" destId="{4E4D01EF-36D3-45DF-A1CB-FD8B4681BC05}" srcOrd="0" destOrd="0" presId="urn:microsoft.com/office/officeart/2005/8/layout/hList7#6"/>
    <dgm:cxn modelId="{E2CD01F9-5932-4227-9BE9-D71C2870AB4D}" type="presParOf" srcId="{E049DDD7-2FCF-4DDE-A769-D649A2963A0E}" destId="{0B644D6E-C6F0-4CCD-BDC8-04F2825F56E5}" srcOrd="1" destOrd="0" presId="urn:microsoft.com/office/officeart/2005/8/layout/hList7#6"/>
    <dgm:cxn modelId="{7C3F2EB8-9B2F-498F-B353-9BE1569F3582}" type="presParOf" srcId="{0B644D6E-C6F0-4CCD-BDC8-04F2825F56E5}" destId="{7E0A7D92-BC92-4263-8B7F-310BCE61B66B}" srcOrd="0" destOrd="0" presId="urn:microsoft.com/office/officeart/2005/8/layout/hList7#6"/>
    <dgm:cxn modelId="{18FFE0AB-75FF-460B-9667-F3C78E5F7470}" type="presParOf" srcId="{7E0A7D92-BC92-4263-8B7F-310BCE61B66B}" destId="{467DB12E-F0DA-4213-B8F9-1C8A26E63036}" srcOrd="0" destOrd="0" presId="urn:microsoft.com/office/officeart/2005/8/layout/hList7#6"/>
    <dgm:cxn modelId="{B2692CD2-406D-4AAC-A842-7C641EA3F8E7}" type="presParOf" srcId="{7E0A7D92-BC92-4263-8B7F-310BCE61B66B}" destId="{D6D8A820-056E-43BC-B51F-9373AF39F205}" srcOrd="1" destOrd="0" presId="urn:microsoft.com/office/officeart/2005/8/layout/hList7#6"/>
    <dgm:cxn modelId="{F5A64A08-DDD2-4B4C-85EA-B4E50EDCF9A0}" type="presParOf" srcId="{7E0A7D92-BC92-4263-8B7F-310BCE61B66B}" destId="{79F82432-CB21-41DF-98B5-91AC7DB26094}" srcOrd="2" destOrd="0" presId="urn:microsoft.com/office/officeart/2005/8/layout/hList7#6"/>
    <dgm:cxn modelId="{71E7396C-C9D8-47C3-ABF0-A570268E7C7C}" type="presParOf" srcId="{7E0A7D92-BC92-4263-8B7F-310BCE61B66B}" destId="{E3E6E91E-914D-478E-A0A8-878CB859AE76}" srcOrd="3" destOrd="0" presId="urn:microsoft.com/office/officeart/2005/8/layout/hList7#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0104E0D-5197-4CEB-AF29-A40CB9B63AA8}" type="doc">
      <dgm:prSet loTypeId="urn:microsoft.com/office/officeart/2005/8/layout/hList7#7" loCatId="list" qsTypeId="urn:microsoft.com/office/officeart/2005/8/quickstyle/3d2" qsCatId="3D" csTypeId="urn:microsoft.com/office/officeart/2005/8/colors/accent1_2" csCatId="accent1" phldr="1"/>
      <dgm:spPr/>
      <dgm:t>
        <a:bodyPr/>
        <a:lstStyle/>
        <a:p>
          <a:endParaRPr lang="en-US"/>
        </a:p>
      </dgm:t>
    </dgm:pt>
    <dgm:pt modelId="{E87D7BD1-343D-47FB-A9BF-DA0160845C4C}">
      <dgm:prSet phldrT="[Text]" custT="1"/>
      <dgm:spPr>
        <a:solidFill>
          <a:schemeClr val="bg1">
            <a:lumMod val="65000"/>
          </a:schemeClr>
        </a:solidFill>
      </dgm:spPr>
      <dgm:t>
        <a:bodyPr/>
        <a:lstStyle/>
        <a:p>
          <a:pPr algn="l"/>
          <a:r>
            <a:rPr lang="en-US" sz="2500" b="1" dirty="0" smtClean="0">
              <a:solidFill>
                <a:sysClr val="windowText" lastClr="000000"/>
              </a:solidFill>
            </a:rPr>
            <a:t>Technology</a:t>
          </a:r>
        </a:p>
        <a:p>
          <a:pPr algn="l"/>
          <a:r>
            <a:rPr lang="en-US" sz="2000" b="1" dirty="0" smtClean="0">
              <a:solidFill>
                <a:sysClr val="windowText" lastClr="000000"/>
              </a:solidFill>
            </a:rPr>
            <a:t>Shared Active Surface</a:t>
          </a:r>
          <a:endParaRPr lang="en-US" sz="2000" b="1" dirty="0">
            <a:solidFill>
              <a:sysClr val="windowText" lastClr="000000"/>
            </a:solidFill>
          </a:endParaRPr>
        </a:p>
      </dgm:t>
    </dgm:pt>
    <dgm:pt modelId="{C68490D4-7AA9-4BC5-A03D-A150D89FBD26}" type="parTrans" cxnId="{AD58128D-D5A3-40BA-B764-EA1625B90405}">
      <dgm:prSet/>
      <dgm:spPr/>
      <dgm:t>
        <a:bodyPr/>
        <a:lstStyle/>
        <a:p>
          <a:endParaRPr lang="en-US"/>
        </a:p>
      </dgm:t>
    </dgm:pt>
    <dgm:pt modelId="{D461D31F-C4B1-449C-914F-436B243D9B35}" type="sibTrans" cxnId="{AD58128D-D5A3-40BA-B764-EA1625B90405}">
      <dgm:prSet/>
      <dgm:spPr/>
      <dgm:t>
        <a:bodyPr/>
        <a:lstStyle/>
        <a:p>
          <a:endParaRPr lang="en-US"/>
        </a:p>
      </dgm:t>
    </dgm:pt>
    <dgm:pt modelId="{E049DDD7-2FCF-4DDE-A769-D649A2963A0E}" type="pres">
      <dgm:prSet presAssocID="{40104E0D-5197-4CEB-AF29-A40CB9B63AA8}" presName="Name0" presStyleCnt="0">
        <dgm:presLayoutVars>
          <dgm:dir/>
          <dgm:resizeHandles val="exact"/>
        </dgm:presLayoutVars>
      </dgm:prSet>
      <dgm:spPr/>
      <dgm:t>
        <a:bodyPr/>
        <a:lstStyle/>
        <a:p>
          <a:endParaRPr lang="en-US"/>
        </a:p>
      </dgm:t>
    </dgm:pt>
    <dgm:pt modelId="{4E4D01EF-36D3-45DF-A1CB-FD8B4681BC05}" type="pres">
      <dgm:prSet presAssocID="{40104E0D-5197-4CEB-AF29-A40CB9B63AA8}" presName="fgShape" presStyleLbl="fgShp" presStyleIdx="0" presStyleCnt="1" custFlipVert="1" custScaleY="22523"/>
      <dgm:spPr/>
      <dgm:t>
        <a:bodyPr/>
        <a:lstStyle/>
        <a:p>
          <a:endParaRPr lang="en-US"/>
        </a:p>
      </dgm:t>
    </dgm:pt>
    <dgm:pt modelId="{0B644D6E-C6F0-4CCD-BDC8-04F2825F56E5}" type="pres">
      <dgm:prSet presAssocID="{40104E0D-5197-4CEB-AF29-A40CB9B63AA8}" presName="linComp" presStyleCnt="0"/>
      <dgm:spPr/>
    </dgm:pt>
    <dgm:pt modelId="{7E0A7D92-BC92-4263-8B7F-310BCE61B66B}" type="pres">
      <dgm:prSet presAssocID="{E87D7BD1-343D-47FB-A9BF-DA0160845C4C}" presName="compNode" presStyleCnt="0"/>
      <dgm:spPr/>
    </dgm:pt>
    <dgm:pt modelId="{467DB12E-F0DA-4213-B8F9-1C8A26E63036}" type="pres">
      <dgm:prSet presAssocID="{E87D7BD1-343D-47FB-A9BF-DA0160845C4C}" presName="bkgdShape" presStyleLbl="node1" presStyleIdx="0" presStyleCnt="1"/>
      <dgm:spPr/>
      <dgm:t>
        <a:bodyPr/>
        <a:lstStyle/>
        <a:p>
          <a:endParaRPr lang="en-US"/>
        </a:p>
      </dgm:t>
    </dgm:pt>
    <dgm:pt modelId="{D6D8A820-056E-43BC-B51F-9373AF39F205}" type="pres">
      <dgm:prSet presAssocID="{E87D7BD1-343D-47FB-A9BF-DA0160845C4C}" presName="nodeTx" presStyleLbl="node1" presStyleIdx="0" presStyleCnt="1">
        <dgm:presLayoutVars>
          <dgm:bulletEnabled val="1"/>
        </dgm:presLayoutVars>
      </dgm:prSet>
      <dgm:spPr/>
      <dgm:t>
        <a:bodyPr/>
        <a:lstStyle/>
        <a:p>
          <a:endParaRPr lang="en-US"/>
        </a:p>
      </dgm:t>
    </dgm:pt>
    <dgm:pt modelId="{79F82432-CB21-41DF-98B5-91AC7DB26094}" type="pres">
      <dgm:prSet presAssocID="{E87D7BD1-343D-47FB-A9BF-DA0160845C4C}" presName="invisiNode" presStyleLbl="node1" presStyleIdx="0" presStyleCnt="1"/>
      <dgm:spPr/>
    </dgm:pt>
    <dgm:pt modelId="{E3E6E91E-914D-478E-A0A8-878CB859AE76}" type="pres">
      <dgm:prSet presAssocID="{E87D7BD1-343D-47FB-A9BF-DA0160845C4C}" presName="imagNode" presStyleLbl="fgImgPlace1" presStyleIdx="0" presStyleCnt="1"/>
      <dgm:spPr/>
    </dgm:pt>
  </dgm:ptLst>
  <dgm:cxnLst>
    <dgm:cxn modelId="{D99A8D6C-1A28-4AAE-B090-24E03F0963B8}" type="presOf" srcId="{40104E0D-5197-4CEB-AF29-A40CB9B63AA8}" destId="{E049DDD7-2FCF-4DDE-A769-D649A2963A0E}" srcOrd="0" destOrd="0" presId="urn:microsoft.com/office/officeart/2005/8/layout/hList7#7"/>
    <dgm:cxn modelId="{AD58128D-D5A3-40BA-B764-EA1625B90405}" srcId="{40104E0D-5197-4CEB-AF29-A40CB9B63AA8}" destId="{E87D7BD1-343D-47FB-A9BF-DA0160845C4C}" srcOrd="0" destOrd="0" parTransId="{C68490D4-7AA9-4BC5-A03D-A150D89FBD26}" sibTransId="{D461D31F-C4B1-449C-914F-436B243D9B35}"/>
    <dgm:cxn modelId="{5FB4B974-2EDC-47BA-901B-4B2F5D60B0E7}" type="presOf" srcId="{E87D7BD1-343D-47FB-A9BF-DA0160845C4C}" destId="{D6D8A820-056E-43BC-B51F-9373AF39F205}" srcOrd="1" destOrd="0" presId="urn:microsoft.com/office/officeart/2005/8/layout/hList7#7"/>
    <dgm:cxn modelId="{111E98B5-2AE1-40F8-9D76-892085A0291D}" type="presOf" srcId="{E87D7BD1-343D-47FB-A9BF-DA0160845C4C}" destId="{467DB12E-F0DA-4213-B8F9-1C8A26E63036}" srcOrd="0" destOrd="0" presId="urn:microsoft.com/office/officeart/2005/8/layout/hList7#7"/>
    <dgm:cxn modelId="{ABE44375-49DB-4BD0-B9D4-25D371BB4A4F}" type="presParOf" srcId="{E049DDD7-2FCF-4DDE-A769-D649A2963A0E}" destId="{4E4D01EF-36D3-45DF-A1CB-FD8B4681BC05}" srcOrd="0" destOrd="0" presId="urn:microsoft.com/office/officeart/2005/8/layout/hList7#7"/>
    <dgm:cxn modelId="{B5254269-D416-4621-8309-42DEA00B86DE}" type="presParOf" srcId="{E049DDD7-2FCF-4DDE-A769-D649A2963A0E}" destId="{0B644D6E-C6F0-4CCD-BDC8-04F2825F56E5}" srcOrd="1" destOrd="0" presId="urn:microsoft.com/office/officeart/2005/8/layout/hList7#7"/>
    <dgm:cxn modelId="{A54402DC-C9E7-4224-83EE-40A72E54CA26}" type="presParOf" srcId="{0B644D6E-C6F0-4CCD-BDC8-04F2825F56E5}" destId="{7E0A7D92-BC92-4263-8B7F-310BCE61B66B}" srcOrd="0" destOrd="0" presId="urn:microsoft.com/office/officeart/2005/8/layout/hList7#7"/>
    <dgm:cxn modelId="{40C057B7-71EC-45F9-8CD9-C7838F212734}" type="presParOf" srcId="{7E0A7D92-BC92-4263-8B7F-310BCE61B66B}" destId="{467DB12E-F0DA-4213-B8F9-1C8A26E63036}" srcOrd="0" destOrd="0" presId="urn:microsoft.com/office/officeart/2005/8/layout/hList7#7"/>
    <dgm:cxn modelId="{5F052323-2548-4233-BB69-BF31F11173CC}" type="presParOf" srcId="{7E0A7D92-BC92-4263-8B7F-310BCE61B66B}" destId="{D6D8A820-056E-43BC-B51F-9373AF39F205}" srcOrd="1" destOrd="0" presId="urn:microsoft.com/office/officeart/2005/8/layout/hList7#7"/>
    <dgm:cxn modelId="{5677378A-6662-4CAD-A95E-D736021B4BDB}" type="presParOf" srcId="{7E0A7D92-BC92-4263-8B7F-310BCE61B66B}" destId="{79F82432-CB21-41DF-98B5-91AC7DB26094}" srcOrd="2" destOrd="0" presId="urn:microsoft.com/office/officeart/2005/8/layout/hList7#7"/>
    <dgm:cxn modelId="{27B37D18-D279-4A35-B640-2131A680FAE8}" type="presParOf" srcId="{7E0A7D92-BC92-4263-8B7F-310BCE61B66B}" destId="{E3E6E91E-914D-478E-A0A8-878CB859AE76}" srcOrd="3" destOrd="0" presId="urn:microsoft.com/office/officeart/2005/8/layout/hList7#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104E0D-5197-4CEB-AF29-A40CB9B63AA8}" type="doc">
      <dgm:prSet loTypeId="urn:microsoft.com/office/officeart/2005/8/layout/hList7#8" loCatId="list" qsTypeId="urn:microsoft.com/office/officeart/2005/8/quickstyle/3d2" qsCatId="3D" csTypeId="urn:microsoft.com/office/officeart/2005/8/colors/accent1_2" csCatId="accent1" phldr="1"/>
      <dgm:spPr/>
      <dgm:t>
        <a:bodyPr/>
        <a:lstStyle/>
        <a:p>
          <a:endParaRPr lang="en-US"/>
        </a:p>
      </dgm:t>
    </dgm:pt>
    <dgm:pt modelId="{E87D7BD1-343D-47FB-A9BF-DA0160845C4C}">
      <dgm:prSet phldrT="[Text]" custT="1"/>
      <dgm:spPr>
        <a:solidFill>
          <a:schemeClr val="bg1">
            <a:lumMod val="65000"/>
          </a:schemeClr>
        </a:solidFill>
      </dgm:spPr>
      <dgm:t>
        <a:bodyPr/>
        <a:lstStyle/>
        <a:p>
          <a:pPr algn="l"/>
          <a:r>
            <a:rPr lang="en-US" sz="2500" b="1" dirty="0" smtClean="0">
              <a:solidFill>
                <a:sysClr val="windowText" lastClr="000000"/>
              </a:solidFill>
            </a:rPr>
            <a:t>Implementation</a:t>
          </a:r>
        </a:p>
        <a:p>
          <a:pPr algn="l"/>
          <a:r>
            <a:rPr lang="en-US" sz="2000" b="1" dirty="0" smtClean="0">
              <a:solidFill>
                <a:sysClr val="windowText" lastClr="000000"/>
              </a:solidFill>
            </a:rPr>
            <a:t>“Join In” Suite</a:t>
          </a:r>
          <a:endParaRPr lang="en-US" sz="2000" b="1" dirty="0">
            <a:solidFill>
              <a:sysClr val="windowText" lastClr="000000"/>
            </a:solidFill>
          </a:endParaRPr>
        </a:p>
      </dgm:t>
    </dgm:pt>
    <dgm:pt modelId="{C68490D4-7AA9-4BC5-A03D-A150D89FBD26}" type="parTrans" cxnId="{AD58128D-D5A3-40BA-B764-EA1625B90405}">
      <dgm:prSet/>
      <dgm:spPr/>
      <dgm:t>
        <a:bodyPr/>
        <a:lstStyle/>
        <a:p>
          <a:endParaRPr lang="en-US"/>
        </a:p>
      </dgm:t>
    </dgm:pt>
    <dgm:pt modelId="{D461D31F-C4B1-449C-914F-436B243D9B35}" type="sibTrans" cxnId="{AD58128D-D5A3-40BA-B764-EA1625B90405}">
      <dgm:prSet/>
      <dgm:spPr/>
      <dgm:t>
        <a:bodyPr/>
        <a:lstStyle/>
        <a:p>
          <a:endParaRPr lang="en-US"/>
        </a:p>
      </dgm:t>
    </dgm:pt>
    <dgm:pt modelId="{E049DDD7-2FCF-4DDE-A769-D649A2963A0E}" type="pres">
      <dgm:prSet presAssocID="{40104E0D-5197-4CEB-AF29-A40CB9B63AA8}" presName="Name0" presStyleCnt="0">
        <dgm:presLayoutVars>
          <dgm:dir/>
          <dgm:resizeHandles val="exact"/>
        </dgm:presLayoutVars>
      </dgm:prSet>
      <dgm:spPr/>
      <dgm:t>
        <a:bodyPr/>
        <a:lstStyle/>
        <a:p>
          <a:endParaRPr lang="en-US"/>
        </a:p>
      </dgm:t>
    </dgm:pt>
    <dgm:pt modelId="{4E4D01EF-36D3-45DF-A1CB-FD8B4681BC05}" type="pres">
      <dgm:prSet presAssocID="{40104E0D-5197-4CEB-AF29-A40CB9B63AA8}" presName="fgShape" presStyleLbl="fgShp" presStyleIdx="0" presStyleCnt="1" custFlipVert="1" custScaleY="22523"/>
      <dgm:spPr/>
      <dgm:t>
        <a:bodyPr/>
        <a:lstStyle/>
        <a:p>
          <a:endParaRPr lang="en-US"/>
        </a:p>
      </dgm:t>
    </dgm:pt>
    <dgm:pt modelId="{0B644D6E-C6F0-4CCD-BDC8-04F2825F56E5}" type="pres">
      <dgm:prSet presAssocID="{40104E0D-5197-4CEB-AF29-A40CB9B63AA8}" presName="linComp" presStyleCnt="0"/>
      <dgm:spPr/>
    </dgm:pt>
    <dgm:pt modelId="{7E0A7D92-BC92-4263-8B7F-310BCE61B66B}" type="pres">
      <dgm:prSet presAssocID="{E87D7BD1-343D-47FB-A9BF-DA0160845C4C}" presName="compNode" presStyleCnt="0"/>
      <dgm:spPr/>
    </dgm:pt>
    <dgm:pt modelId="{467DB12E-F0DA-4213-B8F9-1C8A26E63036}" type="pres">
      <dgm:prSet presAssocID="{E87D7BD1-343D-47FB-A9BF-DA0160845C4C}" presName="bkgdShape" presStyleLbl="node1" presStyleIdx="0" presStyleCnt="1"/>
      <dgm:spPr/>
      <dgm:t>
        <a:bodyPr/>
        <a:lstStyle/>
        <a:p>
          <a:endParaRPr lang="en-US"/>
        </a:p>
      </dgm:t>
    </dgm:pt>
    <dgm:pt modelId="{D6D8A820-056E-43BC-B51F-9373AF39F205}" type="pres">
      <dgm:prSet presAssocID="{E87D7BD1-343D-47FB-A9BF-DA0160845C4C}" presName="nodeTx" presStyleLbl="node1" presStyleIdx="0" presStyleCnt="1">
        <dgm:presLayoutVars>
          <dgm:bulletEnabled val="1"/>
        </dgm:presLayoutVars>
      </dgm:prSet>
      <dgm:spPr/>
      <dgm:t>
        <a:bodyPr/>
        <a:lstStyle/>
        <a:p>
          <a:endParaRPr lang="en-US"/>
        </a:p>
      </dgm:t>
    </dgm:pt>
    <dgm:pt modelId="{79F82432-CB21-41DF-98B5-91AC7DB26094}" type="pres">
      <dgm:prSet presAssocID="{E87D7BD1-343D-47FB-A9BF-DA0160845C4C}" presName="invisiNode" presStyleLbl="node1" presStyleIdx="0" presStyleCnt="1"/>
      <dgm:spPr/>
    </dgm:pt>
    <dgm:pt modelId="{E3E6E91E-914D-478E-A0A8-878CB859AE76}" type="pres">
      <dgm:prSet presAssocID="{E87D7BD1-343D-47FB-A9BF-DA0160845C4C}" presName="imagNode" presStyleLbl="fgImgPlace1" presStyleIdx="0" presStyleCnt="1"/>
      <dgm:spPr/>
    </dgm:pt>
  </dgm:ptLst>
  <dgm:cxnLst>
    <dgm:cxn modelId="{E35CAC85-5FCC-44AC-AF61-45891DAF7EF0}" type="presOf" srcId="{40104E0D-5197-4CEB-AF29-A40CB9B63AA8}" destId="{E049DDD7-2FCF-4DDE-A769-D649A2963A0E}" srcOrd="0" destOrd="0" presId="urn:microsoft.com/office/officeart/2005/8/layout/hList7#8"/>
    <dgm:cxn modelId="{0A3B9C13-ECF4-4701-818C-0E246C7366BD}" type="presOf" srcId="{E87D7BD1-343D-47FB-A9BF-DA0160845C4C}" destId="{D6D8A820-056E-43BC-B51F-9373AF39F205}" srcOrd="1" destOrd="0" presId="urn:microsoft.com/office/officeart/2005/8/layout/hList7#8"/>
    <dgm:cxn modelId="{AD58128D-D5A3-40BA-B764-EA1625B90405}" srcId="{40104E0D-5197-4CEB-AF29-A40CB9B63AA8}" destId="{E87D7BD1-343D-47FB-A9BF-DA0160845C4C}" srcOrd="0" destOrd="0" parTransId="{C68490D4-7AA9-4BC5-A03D-A150D89FBD26}" sibTransId="{D461D31F-C4B1-449C-914F-436B243D9B35}"/>
    <dgm:cxn modelId="{2A303BD4-ED69-4E77-8923-B008CD1C96A3}" type="presOf" srcId="{E87D7BD1-343D-47FB-A9BF-DA0160845C4C}" destId="{467DB12E-F0DA-4213-B8F9-1C8A26E63036}" srcOrd="0" destOrd="0" presId="urn:microsoft.com/office/officeart/2005/8/layout/hList7#8"/>
    <dgm:cxn modelId="{364FD269-3345-4510-8F2C-C62C46E4438C}" type="presParOf" srcId="{E049DDD7-2FCF-4DDE-A769-D649A2963A0E}" destId="{4E4D01EF-36D3-45DF-A1CB-FD8B4681BC05}" srcOrd="0" destOrd="0" presId="urn:microsoft.com/office/officeart/2005/8/layout/hList7#8"/>
    <dgm:cxn modelId="{E8A15F33-13B6-4C89-B9A8-625D89783BB2}" type="presParOf" srcId="{E049DDD7-2FCF-4DDE-A769-D649A2963A0E}" destId="{0B644D6E-C6F0-4CCD-BDC8-04F2825F56E5}" srcOrd="1" destOrd="0" presId="urn:microsoft.com/office/officeart/2005/8/layout/hList7#8"/>
    <dgm:cxn modelId="{1B942BFB-4F7F-461F-A412-62B8B13EDEC0}" type="presParOf" srcId="{0B644D6E-C6F0-4CCD-BDC8-04F2825F56E5}" destId="{7E0A7D92-BC92-4263-8B7F-310BCE61B66B}" srcOrd="0" destOrd="0" presId="urn:microsoft.com/office/officeart/2005/8/layout/hList7#8"/>
    <dgm:cxn modelId="{B5FD9DBC-0B83-4514-9F98-2CFF30B5DE39}" type="presParOf" srcId="{7E0A7D92-BC92-4263-8B7F-310BCE61B66B}" destId="{467DB12E-F0DA-4213-B8F9-1C8A26E63036}" srcOrd="0" destOrd="0" presId="urn:microsoft.com/office/officeart/2005/8/layout/hList7#8"/>
    <dgm:cxn modelId="{B4ADA41B-D100-4AB1-843C-3F2CA7D8537B}" type="presParOf" srcId="{7E0A7D92-BC92-4263-8B7F-310BCE61B66B}" destId="{D6D8A820-056E-43BC-B51F-9373AF39F205}" srcOrd="1" destOrd="0" presId="urn:microsoft.com/office/officeart/2005/8/layout/hList7#8"/>
    <dgm:cxn modelId="{491A7577-0BAC-4005-8894-3D47B0BF2D1D}" type="presParOf" srcId="{7E0A7D92-BC92-4263-8B7F-310BCE61B66B}" destId="{79F82432-CB21-41DF-98B5-91AC7DB26094}" srcOrd="2" destOrd="0" presId="urn:microsoft.com/office/officeart/2005/8/layout/hList7#8"/>
    <dgm:cxn modelId="{9EF09D77-0E8B-49BD-A5ED-468B427814E0}" type="presParOf" srcId="{7E0A7D92-BC92-4263-8B7F-310BCE61B66B}" destId="{E3E6E91E-914D-478E-A0A8-878CB859AE76}" srcOrd="3" destOrd="0" presId="urn:microsoft.com/office/officeart/2005/8/layout/hList7#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DB12E-F0DA-4213-B8F9-1C8A26E63036}">
      <dsp:nvSpPr>
        <dsp:cNvPr id="0" name=""/>
        <dsp:cNvSpPr/>
      </dsp:nvSpPr>
      <dsp:spPr>
        <a:xfrm>
          <a:off x="0" y="0"/>
          <a:ext cx="2743200" cy="5638800"/>
        </a:xfrm>
        <a:prstGeom prst="roundRect">
          <a:avLst>
            <a:gd name="adj" fmla="val 10000"/>
          </a:avLst>
        </a:prstGeom>
        <a:solidFill>
          <a:schemeClr val="bg1">
            <a:lumMod val="8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US" sz="2500" b="1" kern="1200" dirty="0" smtClean="0">
              <a:solidFill>
                <a:sysClr val="windowText" lastClr="000000"/>
              </a:solidFill>
            </a:rPr>
            <a:t>Goal</a:t>
          </a:r>
        </a:p>
        <a:p>
          <a:pPr lvl="0" algn="l" defTabSz="1111250">
            <a:lnSpc>
              <a:spcPct val="90000"/>
            </a:lnSpc>
            <a:spcBef>
              <a:spcPct val="0"/>
            </a:spcBef>
            <a:spcAft>
              <a:spcPct val="35000"/>
            </a:spcAft>
          </a:pPr>
          <a:r>
            <a:rPr lang="en-US" sz="2000" b="1" kern="1200" dirty="0" smtClean="0">
              <a:solidFill>
                <a:sysClr val="windowText" lastClr="000000"/>
              </a:solidFill>
            </a:rPr>
            <a:t>Enhancing social competence for children with Autism Spectrum Disorder</a:t>
          </a:r>
          <a:endParaRPr lang="en-US" sz="2000" b="1" kern="1200" dirty="0">
            <a:solidFill>
              <a:sysClr val="windowText" lastClr="000000"/>
            </a:solidFill>
          </a:endParaRPr>
        </a:p>
      </dsp:txBody>
      <dsp:txXfrm>
        <a:off x="0" y="2255520"/>
        <a:ext cx="2743200" cy="2255520"/>
      </dsp:txXfrm>
    </dsp:sp>
    <dsp:sp modelId="{E3E6E91E-914D-478E-A0A8-878CB859AE76}">
      <dsp:nvSpPr>
        <dsp:cNvPr id="0" name=""/>
        <dsp:cNvSpPr/>
      </dsp:nvSpPr>
      <dsp:spPr>
        <a:xfrm>
          <a:off x="432739" y="338327"/>
          <a:ext cx="1877720" cy="1877720"/>
        </a:xfrm>
        <a:prstGeom prst="ellipse">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E4D01EF-36D3-45DF-A1CB-FD8B4681BC05}">
      <dsp:nvSpPr>
        <dsp:cNvPr id="0" name=""/>
        <dsp:cNvSpPr/>
      </dsp:nvSpPr>
      <dsp:spPr>
        <a:xfrm flipV="1">
          <a:off x="109728" y="4838697"/>
          <a:ext cx="2523744" cy="190504"/>
        </a:xfrm>
        <a:prstGeom prst="leftRight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DB12E-F0DA-4213-B8F9-1C8A26E63036}">
      <dsp:nvSpPr>
        <dsp:cNvPr id="0" name=""/>
        <dsp:cNvSpPr/>
      </dsp:nvSpPr>
      <dsp:spPr>
        <a:xfrm>
          <a:off x="0" y="0"/>
          <a:ext cx="2743200" cy="5638800"/>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US" sz="2500" b="1" kern="1200" dirty="0" smtClean="0">
              <a:solidFill>
                <a:sysClr val="windowText" lastClr="000000"/>
              </a:solidFill>
            </a:rPr>
            <a:t>Theory</a:t>
          </a:r>
        </a:p>
        <a:p>
          <a:pPr lvl="0" algn="l" defTabSz="1111250">
            <a:lnSpc>
              <a:spcPct val="90000"/>
            </a:lnSpc>
            <a:spcBef>
              <a:spcPct val="0"/>
            </a:spcBef>
            <a:spcAft>
              <a:spcPct val="35000"/>
            </a:spcAft>
          </a:pPr>
          <a:r>
            <a:rPr lang="en-US" sz="2000" b="1" kern="1200" dirty="0" smtClean="0">
              <a:solidFill>
                <a:sysClr val="windowText" lastClr="000000"/>
              </a:solidFill>
            </a:rPr>
            <a:t>Cognitive Behavioral Therapy</a:t>
          </a:r>
          <a:endParaRPr lang="en-US" sz="2000" b="1" kern="1200" dirty="0">
            <a:solidFill>
              <a:sysClr val="windowText" lastClr="000000"/>
            </a:solidFill>
          </a:endParaRPr>
        </a:p>
      </dsp:txBody>
      <dsp:txXfrm>
        <a:off x="0" y="2255520"/>
        <a:ext cx="2743200" cy="2255520"/>
      </dsp:txXfrm>
    </dsp:sp>
    <dsp:sp modelId="{E3E6E91E-914D-478E-A0A8-878CB859AE76}">
      <dsp:nvSpPr>
        <dsp:cNvPr id="0" name=""/>
        <dsp:cNvSpPr/>
      </dsp:nvSpPr>
      <dsp:spPr>
        <a:xfrm>
          <a:off x="432739" y="338327"/>
          <a:ext cx="1877720" cy="1877720"/>
        </a:xfrm>
        <a:prstGeom prst="ellipse">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E4D01EF-36D3-45DF-A1CB-FD8B4681BC05}">
      <dsp:nvSpPr>
        <dsp:cNvPr id="0" name=""/>
        <dsp:cNvSpPr/>
      </dsp:nvSpPr>
      <dsp:spPr>
        <a:xfrm flipV="1">
          <a:off x="109728" y="4838697"/>
          <a:ext cx="2523744" cy="190504"/>
        </a:xfrm>
        <a:prstGeom prst="leftRight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DB12E-F0DA-4213-B8F9-1C8A26E63036}">
      <dsp:nvSpPr>
        <dsp:cNvPr id="0" name=""/>
        <dsp:cNvSpPr/>
      </dsp:nvSpPr>
      <dsp:spPr>
        <a:xfrm>
          <a:off x="0" y="0"/>
          <a:ext cx="2743200" cy="5638800"/>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US" sz="2500" b="1" kern="1200" dirty="0" smtClean="0">
              <a:solidFill>
                <a:sysClr val="windowText" lastClr="000000"/>
              </a:solidFill>
            </a:rPr>
            <a:t>Theory</a:t>
          </a:r>
        </a:p>
        <a:p>
          <a:pPr lvl="0" algn="l" defTabSz="1111250">
            <a:lnSpc>
              <a:spcPct val="90000"/>
            </a:lnSpc>
            <a:spcBef>
              <a:spcPct val="0"/>
            </a:spcBef>
            <a:spcAft>
              <a:spcPct val="35000"/>
            </a:spcAft>
          </a:pPr>
          <a:r>
            <a:rPr lang="en-US" sz="2000" b="1" kern="1200" dirty="0" smtClean="0">
              <a:solidFill>
                <a:sysClr val="windowText" lastClr="000000"/>
              </a:solidFill>
            </a:rPr>
            <a:t>Cognitive Behavioral Therapy</a:t>
          </a:r>
          <a:endParaRPr lang="en-US" sz="2000" b="1" kern="1200" dirty="0">
            <a:solidFill>
              <a:sysClr val="windowText" lastClr="000000"/>
            </a:solidFill>
          </a:endParaRPr>
        </a:p>
      </dsp:txBody>
      <dsp:txXfrm>
        <a:off x="0" y="2255520"/>
        <a:ext cx="2743200" cy="2255520"/>
      </dsp:txXfrm>
    </dsp:sp>
    <dsp:sp modelId="{E3E6E91E-914D-478E-A0A8-878CB859AE76}">
      <dsp:nvSpPr>
        <dsp:cNvPr id="0" name=""/>
        <dsp:cNvSpPr/>
      </dsp:nvSpPr>
      <dsp:spPr>
        <a:xfrm>
          <a:off x="432739" y="338327"/>
          <a:ext cx="1877720" cy="1877720"/>
        </a:xfrm>
        <a:prstGeom prst="ellipse">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E4D01EF-36D3-45DF-A1CB-FD8B4681BC05}">
      <dsp:nvSpPr>
        <dsp:cNvPr id="0" name=""/>
        <dsp:cNvSpPr/>
      </dsp:nvSpPr>
      <dsp:spPr>
        <a:xfrm flipV="1">
          <a:off x="109728" y="4838697"/>
          <a:ext cx="2523744" cy="190504"/>
        </a:xfrm>
        <a:prstGeom prst="leftRight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DB12E-F0DA-4213-B8F9-1C8A26E63036}">
      <dsp:nvSpPr>
        <dsp:cNvPr id="0" name=""/>
        <dsp:cNvSpPr/>
      </dsp:nvSpPr>
      <dsp:spPr>
        <a:xfrm>
          <a:off x="0" y="0"/>
          <a:ext cx="2743200" cy="5638800"/>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US" sz="2500" b="1" kern="1200" dirty="0" smtClean="0">
              <a:solidFill>
                <a:sysClr val="windowText" lastClr="000000"/>
              </a:solidFill>
            </a:rPr>
            <a:t>Theory</a:t>
          </a:r>
        </a:p>
        <a:p>
          <a:pPr lvl="0" algn="l" defTabSz="1111250">
            <a:lnSpc>
              <a:spcPct val="90000"/>
            </a:lnSpc>
            <a:spcBef>
              <a:spcPct val="0"/>
            </a:spcBef>
            <a:spcAft>
              <a:spcPct val="35000"/>
            </a:spcAft>
          </a:pPr>
          <a:r>
            <a:rPr lang="en-US" sz="2000" b="1" kern="1200" dirty="0" smtClean="0">
              <a:solidFill>
                <a:sysClr val="windowText" lastClr="000000"/>
              </a:solidFill>
            </a:rPr>
            <a:t>Collaborative Interactions</a:t>
          </a:r>
          <a:endParaRPr lang="en-US" sz="2000" b="1" kern="1200" dirty="0">
            <a:solidFill>
              <a:sysClr val="windowText" lastClr="000000"/>
            </a:solidFill>
          </a:endParaRPr>
        </a:p>
      </dsp:txBody>
      <dsp:txXfrm>
        <a:off x="0" y="2255520"/>
        <a:ext cx="2743200" cy="2255520"/>
      </dsp:txXfrm>
    </dsp:sp>
    <dsp:sp modelId="{E3E6E91E-914D-478E-A0A8-878CB859AE76}">
      <dsp:nvSpPr>
        <dsp:cNvPr id="0" name=""/>
        <dsp:cNvSpPr/>
      </dsp:nvSpPr>
      <dsp:spPr>
        <a:xfrm>
          <a:off x="432739" y="338327"/>
          <a:ext cx="1877720" cy="1877720"/>
        </a:xfrm>
        <a:prstGeom prst="ellipse">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E4D01EF-36D3-45DF-A1CB-FD8B4681BC05}">
      <dsp:nvSpPr>
        <dsp:cNvPr id="0" name=""/>
        <dsp:cNvSpPr/>
      </dsp:nvSpPr>
      <dsp:spPr>
        <a:xfrm flipV="1">
          <a:off x="109728" y="4838697"/>
          <a:ext cx="2523744" cy="190504"/>
        </a:xfrm>
        <a:prstGeom prst="leftRight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DB12E-F0DA-4213-B8F9-1C8A26E63036}">
      <dsp:nvSpPr>
        <dsp:cNvPr id="0" name=""/>
        <dsp:cNvSpPr/>
      </dsp:nvSpPr>
      <dsp:spPr>
        <a:xfrm>
          <a:off x="0" y="0"/>
          <a:ext cx="2743200" cy="5638800"/>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US" sz="2500" b="1" kern="1200" dirty="0" smtClean="0">
              <a:solidFill>
                <a:sysClr val="windowText" lastClr="000000"/>
              </a:solidFill>
            </a:rPr>
            <a:t>Theory</a:t>
          </a:r>
        </a:p>
        <a:p>
          <a:pPr lvl="0" algn="l" defTabSz="1111250">
            <a:lnSpc>
              <a:spcPct val="90000"/>
            </a:lnSpc>
            <a:spcBef>
              <a:spcPct val="0"/>
            </a:spcBef>
            <a:spcAft>
              <a:spcPct val="35000"/>
            </a:spcAft>
          </a:pPr>
          <a:r>
            <a:rPr lang="en-US" sz="2000" b="1" kern="1200" dirty="0" smtClean="0">
              <a:solidFill>
                <a:sysClr val="windowText" lastClr="000000"/>
              </a:solidFill>
            </a:rPr>
            <a:t>Collaborative Interactions</a:t>
          </a:r>
          <a:endParaRPr lang="en-US" sz="2000" b="1" kern="1200" dirty="0">
            <a:solidFill>
              <a:sysClr val="windowText" lastClr="000000"/>
            </a:solidFill>
          </a:endParaRPr>
        </a:p>
      </dsp:txBody>
      <dsp:txXfrm>
        <a:off x="0" y="2255520"/>
        <a:ext cx="2743200" cy="2255520"/>
      </dsp:txXfrm>
    </dsp:sp>
    <dsp:sp modelId="{E3E6E91E-914D-478E-A0A8-878CB859AE76}">
      <dsp:nvSpPr>
        <dsp:cNvPr id="0" name=""/>
        <dsp:cNvSpPr/>
      </dsp:nvSpPr>
      <dsp:spPr>
        <a:xfrm>
          <a:off x="432739" y="338327"/>
          <a:ext cx="1877720" cy="1877720"/>
        </a:xfrm>
        <a:prstGeom prst="ellipse">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E4D01EF-36D3-45DF-A1CB-FD8B4681BC05}">
      <dsp:nvSpPr>
        <dsp:cNvPr id="0" name=""/>
        <dsp:cNvSpPr/>
      </dsp:nvSpPr>
      <dsp:spPr>
        <a:xfrm flipV="1">
          <a:off x="109728" y="4838697"/>
          <a:ext cx="2523744" cy="190504"/>
        </a:xfrm>
        <a:prstGeom prst="leftRight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DB12E-F0DA-4213-B8F9-1C8A26E63036}">
      <dsp:nvSpPr>
        <dsp:cNvPr id="0" name=""/>
        <dsp:cNvSpPr/>
      </dsp:nvSpPr>
      <dsp:spPr>
        <a:xfrm>
          <a:off x="0" y="0"/>
          <a:ext cx="2743200" cy="5638800"/>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US" sz="2500" b="1" kern="1200" dirty="0" smtClean="0">
              <a:solidFill>
                <a:sysClr val="windowText" lastClr="000000"/>
              </a:solidFill>
            </a:rPr>
            <a:t>Theory</a:t>
          </a:r>
        </a:p>
        <a:p>
          <a:pPr lvl="0" algn="l" defTabSz="1111250">
            <a:lnSpc>
              <a:spcPct val="90000"/>
            </a:lnSpc>
            <a:spcBef>
              <a:spcPct val="0"/>
            </a:spcBef>
            <a:spcAft>
              <a:spcPct val="35000"/>
            </a:spcAft>
          </a:pPr>
          <a:r>
            <a:rPr lang="en-US" sz="2000" b="1" kern="1200" dirty="0" smtClean="0">
              <a:solidFill>
                <a:sysClr val="windowText" lastClr="000000"/>
              </a:solidFill>
            </a:rPr>
            <a:t>Collaborative Interactions</a:t>
          </a:r>
          <a:endParaRPr lang="en-US" sz="2000" b="1" kern="1200" dirty="0">
            <a:solidFill>
              <a:sysClr val="windowText" lastClr="000000"/>
            </a:solidFill>
          </a:endParaRPr>
        </a:p>
      </dsp:txBody>
      <dsp:txXfrm>
        <a:off x="0" y="2255520"/>
        <a:ext cx="2743200" cy="2255520"/>
      </dsp:txXfrm>
    </dsp:sp>
    <dsp:sp modelId="{E3E6E91E-914D-478E-A0A8-878CB859AE76}">
      <dsp:nvSpPr>
        <dsp:cNvPr id="0" name=""/>
        <dsp:cNvSpPr/>
      </dsp:nvSpPr>
      <dsp:spPr>
        <a:xfrm>
          <a:off x="432739" y="338327"/>
          <a:ext cx="1877720" cy="1877720"/>
        </a:xfrm>
        <a:prstGeom prst="ellipse">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E4D01EF-36D3-45DF-A1CB-FD8B4681BC05}">
      <dsp:nvSpPr>
        <dsp:cNvPr id="0" name=""/>
        <dsp:cNvSpPr/>
      </dsp:nvSpPr>
      <dsp:spPr>
        <a:xfrm flipV="1">
          <a:off x="109728" y="4838697"/>
          <a:ext cx="2523744" cy="190504"/>
        </a:xfrm>
        <a:prstGeom prst="leftRight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DB12E-F0DA-4213-B8F9-1C8A26E63036}">
      <dsp:nvSpPr>
        <dsp:cNvPr id="0" name=""/>
        <dsp:cNvSpPr/>
      </dsp:nvSpPr>
      <dsp:spPr>
        <a:xfrm>
          <a:off x="0" y="0"/>
          <a:ext cx="2743200" cy="5638800"/>
        </a:xfrm>
        <a:prstGeom prst="roundRect">
          <a:avLst>
            <a:gd name="adj" fmla="val 1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US" sz="2500" b="1" kern="1200" dirty="0" smtClean="0">
              <a:solidFill>
                <a:sysClr val="windowText" lastClr="000000"/>
              </a:solidFill>
            </a:rPr>
            <a:t>Technology</a:t>
          </a:r>
        </a:p>
        <a:p>
          <a:pPr lvl="0" algn="l" defTabSz="1111250">
            <a:lnSpc>
              <a:spcPct val="90000"/>
            </a:lnSpc>
            <a:spcBef>
              <a:spcPct val="0"/>
            </a:spcBef>
            <a:spcAft>
              <a:spcPct val="35000"/>
            </a:spcAft>
          </a:pPr>
          <a:r>
            <a:rPr lang="en-US" sz="2000" b="1" kern="1200" dirty="0" smtClean="0">
              <a:solidFill>
                <a:sysClr val="windowText" lastClr="000000"/>
              </a:solidFill>
            </a:rPr>
            <a:t>Shared Active Surface</a:t>
          </a:r>
          <a:endParaRPr lang="en-US" sz="2000" b="1" kern="1200" dirty="0">
            <a:solidFill>
              <a:sysClr val="windowText" lastClr="000000"/>
            </a:solidFill>
          </a:endParaRPr>
        </a:p>
      </dsp:txBody>
      <dsp:txXfrm>
        <a:off x="0" y="2255520"/>
        <a:ext cx="2743200" cy="2255520"/>
      </dsp:txXfrm>
    </dsp:sp>
    <dsp:sp modelId="{E3E6E91E-914D-478E-A0A8-878CB859AE76}">
      <dsp:nvSpPr>
        <dsp:cNvPr id="0" name=""/>
        <dsp:cNvSpPr/>
      </dsp:nvSpPr>
      <dsp:spPr>
        <a:xfrm>
          <a:off x="432739" y="338327"/>
          <a:ext cx="1877720" cy="1877720"/>
        </a:xfrm>
        <a:prstGeom prst="ellipse">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E4D01EF-36D3-45DF-A1CB-FD8B4681BC05}">
      <dsp:nvSpPr>
        <dsp:cNvPr id="0" name=""/>
        <dsp:cNvSpPr/>
      </dsp:nvSpPr>
      <dsp:spPr>
        <a:xfrm flipV="1">
          <a:off x="109728" y="4838697"/>
          <a:ext cx="2523744" cy="190504"/>
        </a:xfrm>
        <a:prstGeom prst="leftRight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DB12E-F0DA-4213-B8F9-1C8A26E63036}">
      <dsp:nvSpPr>
        <dsp:cNvPr id="0" name=""/>
        <dsp:cNvSpPr/>
      </dsp:nvSpPr>
      <dsp:spPr>
        <a:xfrm>
          <a:off x="0" y="0"/>
          <a:ext cx="2743200" cy="5638799"/>
        </a:xfrm>
        <a:prstGeom prst="roundRect">
          <a:avLst>
            <a:gd name="adj" fmla="val 10000"/>
          </a:avLst>
        </a:prstGeom>
        <a:solidFill>
          <a:schemeClr val="bg1">
            <a:lumMod val="65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US" sz="2500" b="1" kern="1200" dirty="0" smtClean="0">
              <a:solidFill>
                <a:sysClr val="windowText" lastClr="000000"/>
              </a:solidFill>
            </a:rPr>
            <a:t>Implementation</a:t>
          </a:r>
        </a:p>
        <a:p>
          <a:pPr lvl="0" algn="l" defTabSz="1111250">
            <a:lnSpc>
              <a:spcPct val="90000"/>
            </a:lnSpc>
            <a:spcBef>
              <a:spcPct val="0"/>
            </a:spcBef>
            <a:spcAft>
              <a:spcPct val="35000"/>
            </a:spcAft>
          </a:pPr>
          <a:r>
            <a:rPr lang="en-US" sz="2000" b="1" kern="1200" dirty="0" smtClean="0">
              <a:solidFill>
                <a:sysClr val="windowText" lastClr="000000"/>
              </a:solidFill>
            </a:rPr>
            <a:t>“Join In” Suite</a:t>
          </a:r>
          <a:endParaRPr lang="en-US" sz="2000" b="1" kern="1200" dirty="0">
            <a:solidFill>
              <a:sysClr val="windowText" lastClr="000000"/>
            </a:solidFill>
          </a:endParaRPr>
        </a:p>
      </dsp:txBody>
      <dsp:txXfrm>
        <a:off x="0" y="2255520"/>
        <a:ext cx="2743200" cy="2255520"/>
      </dsp:txXfrm>
    </dsp:sp>
    <dsp:sp modelId="{E3E6E91E-914D-478E-A0A8-878CB859AE76}">
      <dsp:nvSpPr>
        <dsp:cNvPr id="0" name=""/>
        <dsp:cNvSpPr/>
      </dsp:nvSpPr>
      <dsp:spPr>
        <a:xfrm>
          <a:off x="432739" y="338327"/>
          <a:ext cx="1877720" cy="1877720"/>
        </a:xfrm>
        <a:prstGeom prst="ellipse">
          <a:avLst/>
        </a:prstGeom>
        <a:solidFill>
          <a:schemeClr val="accent1">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E4D01EF-36D3-45DF-A1CB-FD8B4681BC05}">
      <dsp:nvSpPr>
        <dsp:cNvPr id="0" name=""/>
        <dsp:cNvSpPr/>
      </dsp:nvSpPr>
      <dsp:spPr>
        <a:xfrm flipV="1">
          <a:off x="109728" y="4838697"/>
          <a:ext cx="2523743" cy="190504"/>
        </a:xfrm>
        <a:prstGeom prst="leftRight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3">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4">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5">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7#6">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7#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7#8">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l" defTabSz="965200" rtl="1">
              <a:defRPr sz="1300">
                <a:cs typeface="Arial" pitchFamily="34" charset="0"/>
              </a:defRPr>
            </a:lvl1pPr>
          </a:lstStyle>
          <a:p>
            <a:pPr>
              <a:defRPr/>
            </a:pPr>
            <a:endParaRPr lang="en-US"/>
          </a:p>
        </p:txBody>
      </p:sp>
      <p:sp>
        <p:nvSpPr>
          <p:cNvPr id="262147" name="Rectangle 3"/>
          <p:cNvSpPr>
            <a:spLocks noGrp="1" noChangeArrowheads="1"/>
          </p:cNvSpPr>
          <p:nvPr>
            <p:ph type="dt" sz="quarter" idx="1"/>
          </p:nvPr>
        </p:nvSpPr>
        <p:spPr bwMode="auto">
          <a:xfrm>
            <a:off x="4137025" y="0"/>
            <a:ext cx="3163888"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rtl="1">
              <a:defRPr sz="1300">
                <a:cs typeface="Arial" pitchFamily="34" charset="0"/>
              </a:defRPr>
            </a:lvl1pPr>
          </a:lstStyle>
          <a:p>
            <a:pPr>
              <a:defRPr/>
            </a:pPr>
            <a:endParaRPr lang="en-US"/>
          </a:p>
        </p:txBody>
      </p:sp>
      <p:sp>
        <p:nvSpPr>
          <p:cNvPr id="262148" name="Rectangle 4"/>
          <p:cNvSpPr>
            <a:spLocks noGrp="1" noChangeArrowheads="1"/>
          </p:cNvSpPr>
          <p:nvPr>
            <p:ph type="ftr" sz="quarter" idx="2"/>
          </p:nvPr>
        </p:nvSpPr>
        <p:spPr bwMode="auto">
          <a:xfrm>
            <a:off x="0"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l" defTabSz="965200" rtl="1">
              <a:defRPr sz="1300">
                <a:cs typeface="Arial" pitchFamily="34" charset="0"/>
              </a:defRPr>
            </a:lvl1pPr>
          </a:lstStyle>
          <a:p>
            <a:pPr>
              <a:defRPr/>
            </a:pPr>
            <a:endParaRPr lang="en-US"/>
          </a:p>
        </p:txBody>
      </p:sp>
      <p:sp>
        <p:nvSpPr>
          <p:cNvPr id="262149" name="Rectangle 5"/>
          <p:cNvSpPr>
            <a:spLocks noGrp="1" noChangeArrowheads="1"/>
          </p:cNvSpPr>
          <p:nvPr>
            <p:ph type="sldNum" sz="quarter" idx="3"/>
          </p:nvPr>
        </p:nvSpPr>
        <p:spPr bwMode="auto">
          <a:xfrm>
            <a:off x="4137025" y="9107488"/>
            <a:ext cx="3163888"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rtl="1">
              <a:defRPr sz="1300">
                <a:cs typeface="Arial" pitchFamily="34" charset="0"/>
              </a:defRPr>
            </a:lvl1pPr>
          </a:lstStyle>
          <a:p>
            <a:pPr>
              <a:defRPr/>
            </a:pPr>
            <a:fld id="{6CEFF909-ADDD-4BC5-8EDA-059AD3388EAE}" type="slidenum">
              <a:rPr lang="he-IL"/>
              <a:pPr>
                <a:defRPr/>
              </a:pPr>
              <a:t>‹#›</a:t>
            </a:fld>
            <a:endParaRPr lang="en-US"/>
          </a:p>
        </p:txBody>
      </p:sp>
    </p:spTree>
    <p:extLst>
      <p:ext uri="{BB962C8B-B14F-4D97-AF65-F5344CB8AC3E}">
        <p14:creationId xmlns:p14="http://schemas.microsoft.com/office/powerpoint/2010/main" val="3621994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4138613" y="0"/>
            <a:ext cx="3163887"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r" defTabSz="965200" rtl="1">
              <a:defRPr sz="1300">
                <a:cs typeface="Arial" pitchFamily="34" charset="0"/>
              </a:defRPr>
            </a:lvl1pPr>
          </a:lstStyle>
          <a:p>
            <a:pPr>
              <a:defRPr/>
            </a:pPr>
            <a:endParaRPr lang="en-US"/>
          </a:p>
        </p:txBody>
      </p:sp>
      <p:sp>
        <p:nvSpPr>
          <p:cNvPr id="31747" name="Rectangle 3"/>
          <p:cNvSpPr>
            <a:spLocks noGrp="1" noChangeArrowheads="1"/>
          </p:cNvSpPr>
          <p:nvPr>
            <p:ph type="dt" idx="1"/>
          </p:nvPr>
        </p:nvSpPr>
        <p:spPr bwMode="auto">
          <a:xfrm>
            <a:off x="1588" y="0"/>
            <a:ext cx="3163887" cy="4794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lvl1pPr algn="l" defTabSz="965200" rtl="1">
              <a:defRPr sz="1300">
                <a:cs typeface="Arial" pitchFamily="34"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730250" y="4554538"/>
            <a:ext cx="5842000" cy="4314825"/>
          </a:xfrm>
          <a:prstGeom prst="rect">
            <a:avLst/>
          </a:prstGeom>
          <a:noFill/>
          <a:ln w="9525">
            <a:noFill/>
            <a:miter lim="800000"/>
            <a:headEnd/>
            <a:tailEnd/>
          </a:ln>
          <a:effectLst/>
        </p:spPr>
        <p:txBody>
          <a:bodyPr vert="horz" wrap="square" lIns="96515" tIns="48257" rIns="96515" bIns="482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4138613" y="9107488"/>
            <a:ext cx="3163887"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r" defTabSz="965200" rtl="1">
              <a:defRPr sz="1300">
                <a:cs typeface="Arial" pitchFamily="34" charset="0"/>
              </a:defRPr>
            </a:lvl1pPr>
          </a:lstStyle>
          <a:p>
            <a:pPr>
              <a:defRPr/>
            </a:pPr>
            <a:endParaRPr lang="en-US"/>
          </a:p>
        </p:txBody>
      </p:sp>
      <p:sp>
        <p:nvSpPr>
          <p:cNvPr id="31751" name="Rectangle 7"/>
          <p:cNvSpPr>
            <a:spLocks noGrp="1" noChangeArrowheads="1"/>
          </p:cNvSpPr>
          <p:nvPr>
            <p:ph type="sldNum" sz="quarter" idx="5"/>
          </p:nvPr>
        </p:nvSpPr>
        <p:spPr bwMode="auto">
          <a:xfrm>
            <a:off x="1588" y="9107488"/>
            <a:ext cx="3163887" cy="479425"/>
          </a:xfrm>
          <a:prstGeom prst="rect">
            <a:avLst/>
          </a:prstGeom>
          <a:noFill/>
          <a:ln w="9525">
            <a:noFill/>
            <a:miter lim="800000"/>
            <a:headEnd/>
            <a:tailEnd/>
          </a:ln>
          <a:effectLst/>
        </p:spPr>
        <p:txBody>
          <a:bodyPr vert="horz" wrap="square" lIns="96515" tIns="48257" rIns="96515" bIns="48257" numCol="1" anchor="b" anchorCtr="0" compatLnSpc="1">
            <a:prstTxWarp prst="textNoShape">
              <a:avLst/>
            </a:prstTxWarp>
          </a:bodyPr>
          <a:lstStyle>
            <a:lvl1pPr algn="l" defTabSz="965200" rtl="1">
              <a:defRPr sz="1300">
                <a:cs typeface="Arial" pitchFamily="34" charset="0"/>
              </a:defRPr>
            </a:lvl1pPr>
          </a:lstStyle>
          <a:p>
            <a:pPr>
              <a:defRPr/>
            </a:pPr>
            <a:fld id="{3367823D-91D7-4E0F-A52F-366271CF3A23}" type="slidenum">
              <a:rPr lang="he-IL"/>
              <a:pPr>
                <a:defRPr/>
              </a:pPr>
              <a:t>‹#›</a:t>
            </a:fld>
            <a:endParaRPr lang="en-US"/>
          </a:p>
        </p:txBody>
      </p:sp>
    </p:spTree>
    <p:extLst>
      <p:ext uri="{BB962C8B-B14F-4D97-AF65-F5344CB8AC3E}">
        <p14:creationId xmlns:p14="http://schemas.microsoft.com/office/powerpoint/2010/main" val="170596944"/>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3927EA4-51CF-4D76-AA4A-7B792F9BC758}" type="slidenum">
              <a:rPr lang="he-IL" smtClean="0">
                <a:cs typeface="Arial" charset="0"/>
              </a:rPr>
              <a:pPr/>
              <a:t>1</a:t>
            </a:fld>
            <a:endParaRPr lang="en-US" smtClean="0">
              <a:cs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algn="l" rtl="0" eaLnBrk="1" hangingPunct="1"/>
            <a:r>
              <a:rPr lang="en-US" b="1" smtClean="0">
                <a:cs typeface="Arial" charset="0"/>
              </a:rPr>
              <a:t>I would like to thank the organizers of the 18</a:t>
            </a:r>
            <a:r>
              <a:rPr lang="en-US" b="1" baseline="30000" smtClean="0">
                <a:cs typeface="Arial" charset="0"/>
              </a:rPr>
              <a:t>th</a:t>
            </a:r>
            <a:r>
              <a:rPr lang="en-US" b="1" smtClean="0">
                <a:cs typeface="Arial" charset="0"/>
              </a:rPr>
              <a:t> International Conference of the Society for Posture and Gait Research, and, in particular, Joyce Fung, John Jeka and Sharon Henry for giving me this opportunity to speak to you. I apologize that I am doing this via a pre-recorded talk that is being given from a distance but, for family reasons, I was unable to travel to the USA. It actually gives me an opportunity to illustrate the main point of my talk </a:t>
            </a:r>
            <a:r>
              <a:rPr lang="en-US" b="1" smtClean="0">
                <a:latin typeface="Arial" charset="0"/>
                <a:cs typeface="Arial" charset="0"/>
              </a:rPr>
              <a:t>–</a:t>
            </a:r>
            <a:r>
              <a:rPr lang="en-US" b="1" smtClean="0">
                <a:cs typeface="Arial" charset="0"/>
              </a:rPr>
              <a:t> the ways in which technology can help us but, at the same time, ways in which we are often not yet able to take full advantage of it.  On the one hand, technology greatly facilitated the communication between myself and the conference organizers and enabled me to send a bulky presentation without recourse to snail mail, or courier, etc.  On the other hand, it proved to be too expensive and cumbersome to take advantage of technologies such as videoconferencing and IP voice in order to enable to fully interactive session.  Over the next 40 minutes, I plan to use some examples from my current research interests to illustrate both the hope and the frustration that technology currently evokes in clinical realms.</a:t>
            </a:r>
            <a:r>
              <a:rPr lang="en-US" smtClean="0">
                <a:cs typeface="Arial" charset="0"/>
              </a:rPr>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2286000"/>
            <a:ext cx="6934200" cy="1143000"/>
          </a:xfrm>
        </p:spPr>
        <p:txBody>
          <a:bodyPr anchor="b"/>
          <a:lstStyle>
            <a:lvl1pPr>
              <a:defRPr sz="5400">
                <a:latin typeface="Arial Unicode MS" pitchFamily="34" charset="-128"/>
                <a:ea typeface="Arial Unicode MS" pitchFamily="34" charset="-128"/>
                <a:cs typeface="Arial Unicode MS" pitchFamily="34" charset="-128"/>
              </a:defRPr>
            </a:lvl1pPr>
          </a:lstStyle>
          <a:p>
            <a:r>
              <a:rPr lang="en-US"/>
              <a:t>Click to edit Master title style</a:t>
            </a:r>
          </a:p>
        </p:txBody>
      </p:sp>
      <p:sp>
        <p:nvSpPr>
          <p:cNvPr id="3075" name="Rectangle 3"/>
          <p:cNvSpPr>
            <a:spLocks noGrp="1" noChangeArrowheads="1"/>
          </p:cNvSpPr>
          <p:nvPr>
            <p:ph type="subTitle" idx="1"/>
          </p:nvPr>
        </p:nvSpPr>
        <p:spPr>
          <a:xfrm>
            <a:off x="838200" y="3581400"/>
            <a:ext cx="6400800" cy="1371600"/>
          </a:xfrm>
        </p:spPr>
        <p:txBody>
          <a:bodyPr/>
          <a:lstStyle>
            <a:lvl1pPr marL="0" indent="0" algn="ctr">
              <a:buFontTx/>
              <a:buNone/>
              <a:defRPr>
                <a:latin typeface="Arial Unicode MS" pitchFamily="34" charset="-128"/>
                <a:ea typeface="Arial Unicode MS" pitchFamily="34" charset="-128"/>
                <a:cs typeface="Arial Unicode MS" pitchFamily="34" charset="-128"/>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400800"/>
            <a:ext cx="1905000" cy="457200"/>
          </a:xfrm>
        </p:spPr>
        <p:txBody>
          <a:bodyPr/>
          <a:lstStyle>
            <a:lvl1pPr>
              <a:defRPr/>
            </a:lvl1pPr>
          </a:lstStyle>
          <a:p>
            <a:pPr>
              <a:defRPr/>
            </a:pPr>
            <a:fld id="{768C205A-9CC6-4093-B270-649F1C0507F4}"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D25038-673F-4E96-B442-C207D31C577C}"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B43F13-E6D5-4A5A-8F6B-06A5D4514CC5}" type="slidenum">
              <a:rPr lang="he-IL"/>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CF11DA-75FA-4A34-ACF2-8C625579510D}"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6B04E8-F31D-4071-A964-06F903351E71}"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D659CB-2148-43E4-8443-A3FA67D9000D}"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6DDEA9-FA94-441E-BC1F-51AFDC92DDBC}"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CA6DEAC-752B-4177-9AB6-85FFE9B610C8}"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C216CB-34C5-4587-9A04-E703F470DC21}"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72619BA-CCA9-4015-9383-DF93FD462E4F}"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D6BBE6-8203-4D6B-BBFB-8D6D29B16BDE}"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927C63-921B-4FB4-BD3D-7099E04FADB8}"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40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a:defRPr sz="1400">
                <a:cs typeface="Arial" pitchFamily="34" charset="0"/>
              </a:defRPr>
            </a:lvl1pPr>
          </a:lstStyle>
          <a:p>
            <a:pPr>
              <a:defRPr/>
            </a:pPr>
            <a:fld id="{38663555-08CA-4C96-A163-DA97334D4F02}"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algn="ctr" rtl="1" eaLnBrk="0" fontAlgn="base" hangingPunct="0">
        <a:spcBef>
          <a:spcPct val="0"/>
        </a:spcBef>
        <a:spcAft>
          <a:spcPct val="0"/>
        </a:spcAft>
        <a:defRPr sz="4400" b="1">
          <a:solidFill>
            <a:schemeClr val="tx2"/>
          </a:solidFill>
          <a:latin typeface="+mj-lt"/>
          <a:ea typeface="+mj-ea"/>
          <a:cs typeface="+mj-cs"/>
        </a:defRPr>
      </a:lvl1pPr>
      <a:lvl2pPr algn="ctr" rtl="1" eaLnBrk="0" fontAlgn="base" hangingPunct="0">
        <a:spcBef>
          <a:spcPct val="0"/>
        </a:spcBef>
        <a:spcAft>
          <a:spcPct val="0"/>
        </a:spcAft>
        <a:defRPr sz="4400" b="1">
          <a:solidFill>
            <a:schemeClr val="tx2"/>
          </a:solidFill>
          <a:latin typeface="Times New Roman" pitchFamily="18" charset="0"/>
          <a:cs typeface="Arial" pitchFamily="34" charset="0"/>
        </a:defRPr>
      </a:lvl2pPr>
      <a:lvl3pPr algn="ctr" rtl="1" eaLnBrk="0" fontAlgn="base" hangingPunct="0">
        <a:spcBef>
          <a:spcPct val="0"/>
        </a:spcBef>
        <a:spcAft>
          <a:spcPct val="0"/>
        </a:spcAft>
        <a:defRPr sz="4400" b="1">
          <a:solidFill>
            <a:schemeClr val="tx2"/>
          </a:solidFill>
          <a:latin typeface="Times New Roman" pitchFamily="18" charset="0"/>
          <a:cs typeface="Arial" pitchFamily="34" charset="0"/>
        </a:defRPr>
      </a:lvl3pPr>
      <a:lvl4pPr algn="ctr" rtl="1" eaLnBrk="0" fontAlgn="base" hangingPunct="0">
        <a:spcBef>
          <a:spcPct val="0"/>
        </a:spcBef>
        <a:spcAft>
          <a:spcPct val="0"/>
        </a:spcAft>
        <a:defRPr sz="4400" b="1">
          <a:solidFill>
            <a:schemeClr val="tx2"/>
          </a:solidFill>
          <a:latin typeface="Times New Roman" pitchFamily="18" charset="0"/>
          <a:cs typeface="Arial" pitchFamily="34" charset="0"/>
        </a:defRPr>
      </a:lvl4pPr>
      <a:lvl5pPr algn="ctr" rtl="1" eaLnBrk="0" fontAlgn="base" hangingPunct="0">
        <a:spcBef>
          <a:spcPct val="0"/>
        </a:spcBef>
        <a:spcAft>
          <a:spcPct val="0"/>
        </a:spcAft>
        <a:defRPr sz="4400" b="1">
          <a:solidFill>
            <a:schemeClr val="tx2"/>
          </a:solidFill>
          <a:latin typeface="Times New Roman" pitchFamily="18" charset="0"/>
          <a:cs typeface="Arial" pitchFamily="34" charset="0"/>
        </a:defRPr>
      </a:lvl5pPr>
      <a:lvl6pPr marL="457200" algn="ctr" rtl="1" fontAlgn="base">
        <a:spcBef>
          <a:spcPct val="0"/>
        </a:spcBef>
        <a:spcAft>
          <a:spcPct val="0"/>
        </a:spcAft>
        <a:defRPr sz="4400" b="1">
          <a:solidFill>
            <a:schemeClr val="tx2"/>
          </a:solidFill>
          <a:latin typeface="Times New Roman" pitchFamily="18" charset="0"/>
          <a:cs typeface="Arial" pitchFamily="34" charset="0"/>
        </a:defRPr>
      </a:lvl6pPr>
      <a:lvl7pPr marL="914400" algn="ctr" rtl="1" fontAlgn="base">
        <a:spcBef>
          <a:spcPct val="0"/>
        </a:spcBef>
        <a:spcAft>
          <a:spcPct val="0"/>
        </a:spcAft>
        <a:defRPr sz="4400" b="1">
          <a:solidFill>
            <a:schemeClr val="tx2"/>
          </a:solidFill>
          <a:latin typeface="Times New Roman" pitchFamily="18" charset="0"/>
          <a:cs typeface="Arial" pitchFamily="34" charset="0"/>
        </a:defRPr>
      </a:lvl7pPr>
      <a:lvl8pPr marL="1371600" algn="ctr" rtl="1" fontAlgn="base">
        <a:spcBef>
          <a:spcPct val="0"/>
        </a:spcBef>
        <a:spcAft>
          <a:spcPct val="0"/>
        </a:spcAft>
        <a:defRPr sz="4400" b="1">
          <a:solidFill>
            <a:schemeClr val="tx2"/>
          </a:solidFill>
          <a:latin typeface="Times New Roman" pitchFamily="18" charset="0"/>
          <a:cs typeface="Arial" pitchFamily="34" charset="0"/>
        </a:defRPr>
      </a:lvl8pPr>
      <a:lvl9pPr marL="1828800" algn="ctr" rtl="1" fontAlgn="base">
        <a:spcBef>
          <a:spcPct val="0"/>
        </a:spcBef>
        <a:spcAft>
          <a:spcPct val="0"/>
        </a:spcAft>
        <a:defRPr sz="4400" b="1">
          <a:solidFill>
            <a:schemeClr val="tx2"/>
          </a:solidFill>
          <a:latin typeface="Times New Roman" pitchFamily="18" charset="0"/>
          <a:cs typeface="Arial" pitchFamily="34" charset="0"/>
        </a:defRPr>
      </a:lvl9pPr>
    </p:titleStyle>
    <p:bodyStyle>
      <a:lvl1pPr marL="342900" indent="-342900" algn="r" rtl="1" eaLnBrk="0" fontAlgn="base" hangingPunct="0">
        <a:spcBef>
          <a:spcPct val="20000"/>
        </a:spcBef>
        <a:spcAft>
          <a:spcPct val="0"/>
        </a:spcAft>
        <a:buChar char="•"/>
        <a:defRPr sz="3200" b="1">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b="1">
          <a:solidFill>
            <a:schemeClr val="tx1"/>
          </a:solidFill>
          <a:latin typeface="+mn-lt"/>
          <a:cs typeface="+mn-cs"/>
        </a:defRPr>
      </a:lvl2pPr>
      <a:lvl3pPr marL="1143000" indent="-228600" algn="r" rtl="1" eaLnBrk="0" fontAlgn="base" hangingPunct="0">
        <a:spcBef>
          <a:spcPct val="20000"/>
        </a:spcBef>
        <a:spcAft>
          <a:spcPct val="0"/>
        </a:spcAft>
        <a:buChar char="•"/>
        <a:defRPr sz="2400" b="1">
          <a:solidFill>
            <a:schemeClr val="tx1"/>
          </a:solidFill>
          <a:latin typeface="+mn-lt"/>
          <a:cs typeface="+mn-cs"/>
        </a:defRPr>
      </a:lvl3pPr>
      <a:lvl4pPr marL="1600200" indent="-228600" algn="r" rtl="1" eaLnBrk="0" fontAlgn="base" hangingPunct="0">
        <a:spcBef>
          <a:spcPct val="20000"/>
        </a:spcBef>
        <a:spcAft>
          <a:spcPct val="0"/>
        </a:spcAft>
        <a:buChar char="–"/>
        <a:defRPr sz="2000" b="1">
          <a:solidFill>
            <a:schemeClr val="tx1"/>
          </a:solidFill>
          <a:latin typeface="+mn-lt"/>
          <a:cs typeface="+mn-cs"/>
        </a:defRPr>
      </a:lvl4pPr>
      <a:lvl5pPr marL="2057400" indent="-228600" algn="r" rtl="1" eaLnBrk="0" fontAlgn="base" hangingPunct="0">
        <a:spcBef>
          <a:spcPct val="20000"/>
        </a:spcBef>
        <a:spcAft>
          <a:spcPct val="0"/>
        </a:spcAft>
        <a:buChar char="»"/>
        <a:defRPr sz="2000" b="1">
          <a:solidFill>
            <a:schemeClr val="tx1"/>
          </a:solidFill>
          <a:latin typeface="+mn-lt"/>
          <a:cs typeface="+mn-cs"/>
        </a:defRPr>
      </a:lvl5pPr>
      <a:lvl6pPr marL="2514600" indent="-228600" algn="r" rtl="1" fontAlgn="base">
        <a:spcBef>
          <a:spcPct val="20000"/>
        </a:spcBef>
        <a:spcAft>
          <a:spcPct val="0"/>
        </a:spcAft>
        <a:buChar char="»"/>
        <a:defRPr sz="2000" b="1">
          <a:solidFill>
            <a:schemeClr val="tx1"/>
          </a:solidFill>
          <a:latin typeface="+mn-lt"/>
          <a:cs typeface="+mn-cs"/>
        </a:defRPr>
      </a:lvl6pPr>
      <a:lvl7pPr marL="2971800" indent="-228600" algn="r" rtl="1" fontAlgn="base">
        <a:spcBef>
          <a:spcPct val="20000"/>
        </a:spcBef>
        <a:spcAft>
          <a:spcPct val="0"/>
        </a:spcAft>
        <a:buChar char="»"/>
        <a:defRPr sz="2000" b="1">
          <a:solidFill>
            <a:schemeClr val="tx1"/>
          </a:solidFill>
          <a:latin typeface="+mn-lt"/>
          <a:cs typeface="+mn-cs"/>
        </a:defRPr>
      </a:lvl7pPr>
      <a:lvl8pPr marL="3429000" indent="-228600" algn="r" rtl="1" fontAlgn="base">
        <a:spcBef>
          <a:spcPct val="20000"/>
        </a:spcBef>
        <a:spcAft>
          <a:spcPct val="0"/>
        </a:spcAft>
        <a:buChar char="»"/>
        <a:defRPr sz="2000" b="1">
          <a:solidFill>
            <a:schemeClr val="tx1"/>
          </a:solidFill>
          <a:latin typeface="+mn-lt"/>
          <a:cs typeface="+mn-cs"/>
        </a:defRPr>
      </a:lvl8pPr>
      <a:lvl9pPr marL="3886200" indent="-228600" algn="r" rtl="1" fontAlgn="base">
        <a:spcBef>
          <a:spcPct val="20000"/>
        </a:spcBef>
        <a:spcAft>
          <a:spcPct val="0"/>
        </a:spcAft>
        <a:buChar char="»"/>
        <a:defRPr sz="2000" b="1">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6.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file:///C:\Users\Tamar\Desktop\coSpatial%20CA\Israel%20pilot%20study%20July%202010\Data%20and%20sample%20video%20clips\Marom%20&amp;%20Ben%20from%20experience%20to%20learning%2010.wmv" TargetMode="External"/><Relationship Id="rId2" Type="http://schemas.openxmlformats.org/officeDocument/2006/relationships/hyperlink" Target="file:///C:\Users\Tamar\Desktop\coSpatial%20CA\Israel%20pilot%20study%20July%202010\Data%20and%20sample%20video%20clips\Boaz%20and%20Ilia%20general%20enjoyment%20from%20games%2014.wmv" TargetMode="External"/><Relationship Id="rId1" Type="http://schemas.openxmlformats.org/officeDocument/2006/relationships/slideLayout" Target="../slideLayouts/slideLayout7.xml"/><Relationship Id="rId5" Type="http://schemas.openxmlformats.org/officeDocument/2006/relationships/hyperlink" Target="file:///C:\Users\Tamar\Desktop\coSpatial%20CA\Israel%20pilot%20study%20July%202010\Data%20and%20sample%20video%20clips\Boaz%20and%20Ilia%20no%20title%20bridge%204.wmv" TargetMode="External"/><Relationship Id="rId4" Type="http://schemas.openxmlformats.org/officeDocument/2006/relationships/hyperlink" Target="file:///C:\Users\Tamar\Desktop\coSpatial%20CA\Israel%20pilot%20study%20July%202010\Data%20and%20sample%20video%20clips\Marom%20and%20Ben%20selecting%20sample%20together.wmv"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0.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7.xml"/><Relationship Id="rId7"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11" Type="http://schemas.openxmlformats.org/officeDocument/2006/relationships/image" Target="../media/image15.jpeg"/><Relationship Id="rId5" Type="http://schemas.openxmlformats.org/officeDocument/2006/relationships/diagramColors" Target="../diagrams/colors7.xml"/><Relationship Id="rId10" Type="http://schemas.openxmlformats.org/officeDocument/2006/relationships/image" Target="../media/image14.jpeg"/><Relationship Id="rId4" Type="http://schemas.openxmlformats.org/officeDocument/2006/relationships/diagramQuickStyle" Target="../diagrams/quickStyle7.xml"/><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Tamar\Desktop\coSpatial CA\Israel pilot study July 2010\stills from BIU typical 5-8-2010\IMG_3452.JPG"/>
          <p:cNvPicPr>
            <a:picLocks noChangeAspect="1" noChangeArrowheads="1"/>
          </p:cNvPicPr>
          <p:nvPr/>
        </p:nvPicPr>
        <p:blipFill>
          <a:blip r:embed="rId3" cstate="print"/>
          <a:srcRect/>
          <a:stretch>
            <a:fillRect/>
          </a:stretch>
        </p:blipFill>
        <p:spPr bwMode="auto">
          <a:xfrm>
            <a:off x="-1" y="0"/>
            <a:ext cx="9144523" cy="6858000"/>
          </a:xfrm>
          <a:prstGeom prst="rect">
            <a:avLst/>
          </a:prstGeom>
          <a:solidFill>
            <a:schemeClr val="bg2">
              <a:lumMod val="20000"/>
              <a:lumOff val="80000"/>
            </a:schemeClr>
          </a:solidFill>
        </p:spPr>
      </p:pic>
      <p:sp>
        <p:nvSpPr>
          <p:cNvPr id="5122" name="Rectangle 3"/>
          <p:cNvSpPr>
            <a:spLocks noGrp="1" noChangeArrowheads="1"/>
          </p:cNvSpPr>
          <p:nvPr>
            <p:ph type="ctrTitle"/>
          </p:nvPr>
        </p:nvSpPr>
        <p:spPr>
          <a:xfrm>
            <a:off x="5257800" y="304800"/>
            <a:ext cx="3676650" cy="3539430"/>
          </a:xfrm>
          <a:solidFill>
            <a:schemeClr val="accent3">
              <a:lumMod val="95000"/>
              <a:alpha val="34000"/>
            </a:schemeClr>
          </a:solidFill>
          <a:ln w="9525">
            <a:noFill/>
            <a:miter lim="800000"/>
            <a:headEnd/>
            <a:tailEnd/>
          </a:ln>
        </p:spPr>
        <p:txBody>
          <a:bodyPr wrap="square">
            <a:spAutoFit/>
          </a:bodyPr>
          <a:lstStyle/>
          <a:p>
            <a:pPr rtl="0">
              <a:spcAft>
                <a:spcPts val="0"/>
              </a:spcAft>
            </a:pPr>
            <a:r>
              <a:rPr lang="en-US" sz="2800" kern="1200" dirty="0">
                <a:solidFill>
                  <a:schemeClr val="tx1"/>
                </a:solidFill>
                <a:latin typeface="Arial" pitchFamily="34" charset="0"/>
                <a:ea typeface="+mn-ea"/>
                <a:cs typeface="Arial" pitchFamily="34" charset="0"/>
              </a:rPr>
              <a:t>Usability of a Multi-Touch Tabletop Surface to Enhance Social Competence Training for Children with Autism Spectrum Disorder</a:t>
            </a:r>
          </a:p>
        </p:txBody>
      </p:sp>
      <p:sp>
        <p:nvSpPr>
          <p:cNvPr id="3076" name="Rectangle 5"/>
          <p:cNvSpPr>
            <a:spLocks noChangeArrowheads="1"/>
          </p:cNvSpPr>
          <p:nvPr/>
        </p:nvSpPr>
        <p:spPr bwMode="auto">
          <a:xfrm>
            <a:off x="248172" y="5029200"/>
            <a:ext cx="8381478" cy="400110"/>
          </a:xfrm>
          <a:prstGeom prst="rect">
            <a:avLst/>
          </a:prstGeom>
          <a:noFill/>
          <a:ln w="9525">
            <a:noFill/>
            <a:miter lim="800000"/>
            <a:headEnd/>
            <a:tailEnd/>
          </a:ln>
        </p:spPr>
        <p:txBody>
          <a:bodyPr wrap="square">
            <a:spAutoFit/>
          </a:bodyPr>
          <a:lstStyle/>
          <a:p>
            <a:pPr algn="ctr" rtl="0">
              <a:spcAft>
                <a:spcPts val="0"/>
              </a:spcAft>
            </a:pPr>
            <a:r>
              <a:rPr lang="en-US" sz="2000" dirty="0" smtClean="0">
                <a:latin typeface="Arial" pitchFamily="34" charset="0"/>
                <a:cs typeface="Arial" pitchFamily="34" charset="0"/>
              </a:rPr>
              <a:t>	</a:t>
            </a:r>
            <a:r>
              <a:rPr lang="en-US" sz="2000" dirty="0">
                <a:latin typeface="Arial" pitchFamily="34" charset="0"/>
                <a:cs typeface="Arial" pitchFamily="34" charset="0"/>
              </a:rPr>
              <a:t>	</a:t>
            </a:r>
            <a:r>
              <a:rPr lang="en-US" sz="2000" dirty="0" smtClean="0">
                <a:latin typeface="Arial" pitchFamily="34" charset="0"/>
                <a:cs typeface="Arial" pitchFamily="34" charset="0"/>
              </a:rPr>
              <a:t>	</a:t>
            </a:r>
            <a:endParaRPr lang="en-US" sz="2000"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49436872"/>
              </p:ext>
            </p:extLst>
          </p:nvPr>
        </p:nvGraphicFramePr>
        <p:xfrm>
          <a:off x="457200" y="5486400"/>
          <a:ext cx="8382000" cy="1188720"/>
        </p:xfrm>
        <a:graphic>
          <a:graphicData uri="http://schemas.openxmlformats.org/drawingml/2006/table">
            <a:tbl>
              <a:tblPr firstRow="1" bandRow="1">
                <a:tableStyleId>{5C22544A-7EE6-4342-B048-85BDC9FD1C3A}</a:tableStyleId>
              </a:tblPr>
              <a:tblGrid>
                <a:gridCol w="2971800"/>
                <a:gridCol w="2616200"/>
                <a:gridCol w="2794000"/>
              </a:tblGrid>
              <a:tr h="931575">
                <a:tc>
                  <a:txBody>
                    <a:bodyPr/>
                    <a:lstStyle/>
                    <a:p>
                      <a:pPr algn="ctr" rtl="0"/>
                      <a:r>
                        <a:rPr lang="en-US" sz="1800" b="1" dirty="0" smtClean="0">
                          <a:solidFill>
                            <a:schemeClr val="tx1"/>
                          </a:solidFill>
                          <a:latin typeface="Arial" pitchFamily="34" charset="0"/>
                          <a:cs typeface="Arial" pitchFamily="34" charset="0"/>
                        </a:rPr>
                        <a:t>Patrice L. (Tamar) Weiss Eynat Gal</a:t>
                      </a:r>
                    </a:p>
                    <a:p>
                      <a:pPr algn="ctr" rtl="0"/>
                      <a:r>
                        <a:rPr lang="en-US" sz="1800" b="0" dirty="0" smtClean="0">
                          <a:solidFill>
                            <a:schemeClr val="tx1"/>
                          </a:solidFill>
                          <a:latin typeface="Arial" pitchFamily="34" charset="0"/>
                          <a:cs typeface="Arial" pitchFamily="34" charset="0"/>
                        </a:rPr>
                        <a:t>University of Haifa</a:t>
                      </a:r>
                      <a:endParaRPr lang="en-US" b="0" dirty="0">
                        <a:solidFill>
                          <a:schemeClr val="tx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alpha val="78000"/>
                      </a:schemeClr>
                    </a:solidFill>
                  </a:tcPr>
                </a:tc>
                <a:tc>
                  <a:txBody>
                    <a:bodyPr/>
                    <a:lstStyle/>
                    <a:p>
                      <a:pPr algn="ctr" rtl="0"/>
                      <a:r>
                        <a:rPr lang="en-US" b="1" dirty="0" smtClean="0">
                          <a:solidFill>
                            <a:schemeClr val="tx1"/>
                          </a:solidFill>
                          <a:latin typeface="Arial" pitchFamily="34" charset="0"/>
                          <a:cs typeface="Arial" pitchFamily="34" charset="0"/>
                        </a:rPr>
                        <a:t>Massimo Zancanaro Francesco Telch</a:t>
                      </a:r>
                    </a:p>
                    <a:p>
                      <a:pPr algn="ctr" rtl="0"/>
                      <a:r>
                        <a:rPr lang="en-US" b="0" dirty="0" err="1" smtClean="0">
                          <a:solidFill>
                            <a:schemeClr val="tx1"/>
                          </a:solidFill>
                          <a:latin typeface="Arial" pitchFamily="34" charset="0"/>
                          <a:cs typeface="Arial" pitchFamily="34" charset="0"/>
                        </a:rPr>
                        <a:t>Fondazione</a:t>
                      </a:r>
                      <a:r>
                        <a:rPr lang="en-US" b="0" dirty="0" smtClean="0">
                          <a:solidFill>
                            <a:schemeClr val="tx1"/>
                          </a:solidFill>
                          <a:latin typeface="Arial" pitchFamily="34" charset="0"/>
                          <a:cs typeface="Arial" pitchFamily="34" charset="0"/>
                        </a:rPr>
                        <a:t> Bruno Kessler</a:t>
                      </a:r>
                      <a:endParaRPr lang="en-US" b="0" dirty="0">
                        <a:solidFill>
                          <a:schemeClr val="tx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alpha val="78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Arial" pitchFamily="34" charset="0"/>
                          <a:cs typeface="Arial" pitchFamily="34" charset="0"/>
                        </a:rPr>
                        <a:t>Sigal Eden</a:t>
                      </a:r>
                      <a:r>
                        <a:rPr lang="en-US" sz="1800" b="0" dirty="0" smtClean="0">
                          <a:solidFill>
                            <a:schemeClr val="tx1"/>
                          </a:solidFill>
                          <a:latin typeface="Arial" pitchFamily="34" charset="0"/>
                          <a:cs typeface="Arial" pitchFamily="34" charset="0"/>
                        </a:rPr>
                        <a:t> </a:t>
                      </a:r>
                    </a:p>
                    <a:p>
                      <a:pPr algn="ctr" rtl="0">
                        <a:spcAft>
                          <a:spcPts val="0"/>
                        </a:spcAft>
                      </a:pPr>
                      <a:r>
                        <a:rPr lang="en-US" sz="1800" b="0" dirty="0" smtClean="0">
                          <a:solidFill>
                            <a:schemeClr val="tx1"/>
                          </a:solidFill>
                          <a:latin typeface="Arial" pitchFamily="34" charset="0"/>
                          <a:cs typeface="Arial" pitchFamily="34" charset="0"/>
                        </a:rPr>
                        <a:t>Bar Ilan University     Open University</a:t>
                      </a:r>
                    </a:p>
                    <a:p>
                      <a:pPr algn="ctr"/>
                      <a:endParaRPr lang="en-US" b="0" dirty="0">
                        <a:solidFill>
                          <a:schemeClr val="tx1"/>
                        </a:solidFill>
                        <a:latin typeface="Arial" pitchFamily="34" charset="0"/>
                        <a:cs typeface="Arial"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85000"/>
                        <a:alpha val="78000"/>
                      </a:schemeClr>
                    </a:solid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A2C8A6-467F-40F2-A82F-88B0BB3942F8}" type="slidenum">
              <a:rPr lang="he-IL" smtClean="0"/>
              <a:pPr>
                <a:defRPr/>
              </a:pPr>
              <a:t>10</a:t>
            </a:fld>
            <a:endParaRPr lang="en-US"/>
          </a:p>
        </p:txBody>
      </p:sp>
      <p:sp>
        <p:nvSpPr>
          <p:cNvPr id="19" name="TextBox 19"/>
          <p:cNvSpPr txBox="1">
            <a:spLocks noChangeArrowheads="1"/>
          </p:cNvSpPr>
          <p:nvPr/>
        </p:nvSpPr>
        <p:spPr bwMode="auto">
          <a:xfrm>
            <a:off x="3429000" y="533400"/>
            <a:ext cx="5486400" cy="461665"/>
          </a:xfrm>
          <a:prstGeom prst="rect">
            <a:avLst/>
          </a:prstGeom>
          <a:noFill/>
          <a:ln w="9525">
            <a:noFill/>
            <a:miter lim="800000"/>
            <a:headEnd/>
            <a:tailEnd/>
          </a:ln>
        </p:spPr>
        <p:txBody>
          <a:bodyPr wrap="square">
            <a:spAutoFit/>
          </a:bodyPr>
          <a:lstStyle/>
          <a:p>
            <a:pPr algn="ctr" rtl="0"/>
            <a:r>
              <a:rPr lang="en-US" sz="2400" dirty="0" smtClean="0">
                <a:latin typeface="Calibri" pitchFamily="34" charset="0"/>
              </a:rPr>
              <a:t>3 </a:t>
            </a:r>
            <a:r>
              <a:rPr lang="en-US" sz="2400" dirty="0">
                <a:latin typeface="Calibri" pitchFamily="34" charset="0"/>
              </a:rPr>
              <a:t>users: </a:t>
            </a:r>
            <a:r>
              <a:rPr lang="en-US" sz="2400" dirty="0" smtClean="0">
                <a:latin typeface="Calibri" pitchFamily="34" charset="0"/>
              </a:rPr>
              <a:t>1 facilitator </a:t>
            </a:r>
            <a:r>
              <a:rPr lang="en-US" sz="2400" dirty="0">
                <a:latin typeface="Calibri" pitchFamily="34" charset="0"/>
              </a:rPr>
              <a:t>and </a:t>
            </a:r>
            <a:r>
              <a:rPr lang="en-US" sz="2400" dirty="0" smtClean="0">
                <a:latin typeface="Calibri" pitchFamily="34" charset="0"/>
              </a:rPr>
              <a:t>2 children </a:t>
            </a:r>
            <a:endParaRPr lang="en-US" sz="2400" dirty="0">
              <a:latin typeface="Calibri" pitchFamily="34" charset="0"/>
            </a:endParaRPr>
          </a:p>
        </p:txBody>
      </p:sp>
      <p:sp>
        <p:nvSpPr>
          <p:cNvPr id="20" name="Rectangle 3"/>
          <p:cNvSpPr txBox="1">
            <a:spLocks/>
          </p:cNvSpPr>
          <p:nvPr/>
        </p:nvSpPr>
        <p:spPr>
          <a:xfrm>
            <a:off x="2209800" y="0"/>
            <a:ext cx="5867400" cy="6858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800" b="1" dirty="0" smtClean="0">
                <a:solidFill>
                  <a:srgbClr val="003366"/>
                </a:solidFill>
                <a:latin typeface="Arial" pitchFamily="34" charset="0"/>
                <a:cs typeface="Times New Roman" pitchFamily="18" charset="0"/>
              </a:rPr>
              <a:t>   “Join In” Suite</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solidFill>
                <a:srgbClr val="003366"/>
              </a:solidFill>
              <a:latin typeface="Arial" pitchFamily="34" charset="0"/>
              <a:cs typeface="Times New Roman" pitchFamily="18" charset="0"/>
            </a:endParaRPr>
          </a:p>
          <a:p>
            <a:pPr algn="l" rtl="0" fontAlgn="t"/>
            <a:r>
              <a:rPr lang="en-US" sz="2400" dirty="0" smtClean="0">
                <a:solidFill>
                  <a:srgbClr val="003366"/>
                </a:solidFill>
                <a:effectLst>
                  <a:outerShdw blurRad="38100" dist="38100" dir="2700000" algn="tl">
                    <a:srgbClr val="C0C0C0"/>
                  </a:outerShdw>
                </a:effectLst>
                <a:latin typeface="Arial" charset="0"/>
              </a:rPr>
              <a:t> </a:t>
            </a:r>
            <a:endParaRPr lang="en-US" sz="2400" b="1" dirty="0"/>
          </a:p>
        </p:txBody>
      </p:sp>
      <p:grpSp>
        <p:nvGrpSpPr>
          <p:cNvPr id="21" name="Group 20"/>
          <p:cNvGrpSpPr/>
          <p:nvPr/>
        </p:nvGrpSpPr>
        <p:grpSpPr>
          <a:xfrm>
            <a:off x="152400" y="609600"/>
            <a:ext cx="2743200" cy="5638800"/>
            <a:chOff x="0" y="0"/>
            <a:chExt cx="2743200" cy="5638800"/>
          </a:xfrm>
          <a:scene3d>
            <a:camera prst="orthographicFront"/>
            <a:lightRig rig="threePt" dir="t">
              <a:rot lat="0" lon="0" rev="7500000"/>
            </a:lightRig>
          </a:scene3d>
        </p:grpSpPr>
        <p:sp>
          <p:nvSpPr>
            <p:cNvPr id="22" name="Rounded Rectangle 21"/>
            <p:cNvSpPr/>
            <p:nvPr/>
          </p:nvSpPr>
          <p:spPr>
            <a:xfrm>
              <a:off x="0" y="0"/>
              <a:ext cx="2743200" cy="5638800"/>
            </a:xfrm>
            <a:prstGeom prst="roundRect">
              <a:avLst>
                <a:gd name="adj" fmla="val 10000"/>
              </a:avLst>
            </a:prstGeom>
            <a:solidFill>
              <a:schemeClr val="bg1">
                <a:lumMod val="65000"/>
              </a:schemeClr>
            </a:solidFill>
            <a:sp3d prstMaterial="plastic">
              <a:bevelT w="127000" h="25400" prst="relaxedInset"/>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3" name="Rounded Rectangle 4"/>
            <p:cNvSpPr/>
            <p:nvPr/>
          </p:nvSpPr>
          <p:spPr>
            <a:xfrm>
              <a:off x="0" y="2255520"/>
              <a:ext cx="2743200" cy="22555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0" tIns="177800" rIns="177800" bIns="177800" numCol="1" spcCol="1270" anchor="ctr" anchorCtr="0">
              <a:noAutofit/>
            </a:bodyPr>
            <a:lstStyle/>
            <a:p>
              <a:pPr lvl="0" algn="l" defTabSz="1111250">
                <a:lnSpc>
                  <a:spcPct val="90000"/>
                </a:lnSpc>
                <a:spcBef>
                  <a:spcPct val="0"/>
                </a:spcBef>
                <a:spcAft>
                  <a:spcPct val="35000"/>
                </a:spcAft>
              </a:pPr>
              <a:r>
                <a:rPr lang="en-US" sz="2500" b="1" kern="1200" dirty="0" smtClean="0">
                  <a:solidFill>
                    <a:sysClr val="windowText" lastClr="000000"/>
                  </a:solidFill>
                </a:rPr>
                <a:t>Implementation</a:t>
              </a:r>
            </a:p>
            <a:p>
              <a:pPr lvl="0" algn="l" defTabSz="1111250">
                <a:lnSpc>
                  <a:spcPct val="90000"/>
                </a:lnSpc>
                <a:spcBef>
                  <a:spcPct val="0"/>
                </a:spcBef>
                <a:spcAft>
                  <a:spcPct val="35000"/>
                </a:spcAft>
              </a:pPr>
              <a:r>
                <a:rPr lang="en-US" sz="2000" b="1" kern="1200" dirty="0" smtClean="0">
                  <a:solidFill>
                    <a:sysClr val="windowText" lastClr="000000"/>
                  </a:solidFill>
                </a:rPr>
                <a:t>“Join In” Suite</a:t>
              </a:r>
              <a:endParaRPr lang="en-US" sz="2000" b="1" kern="1200" dirty="0">
                <a:solidFill>
                  <a:sysClr val="windowText" lastClr="000000"/>
                </a:solidFill>
              </a:endParaRPr>
            </a:p>
          </p:txBody>
        </p:sp>
      </p:grpSp>
      <p:pic>
        <p:nvPicPr>
          <p:cNvPr id="24" name="Picture 2"/>
          <p:cNvPicPr>
            <a:picLocks noChangeAspect="1" noChangeArrowheads="1"/>
          </p:cNvPicPr>
          <p:nvPr/>
        </p:nvPicPr>
        <p:blipFill>
          <a:blip r:embed="rId2" cstate="print"/>
          <a:srcRect/>
          <a:stretch>
            <a:fillRect/>
          </a:stretch>
        </p:blipFill>
        <p:spPr bwMode="auto">
          <a:xfrm>
            <a:off x="457200" y="914400"/>
            <a:ext cx="2118360" cy="2057400"/>
          </a:xfrm>
          <a:prstGeom prst="ellipse">
            <a:avLst/>
          </a:prstGeom>
          <a:ln>
            <a:noFill/>
          </a:ln>
          <a:effectLst>
            <a:softEdge rad="112500"/>
          </a:effectLst>
        </p:spPr>
      </p:pic>
      <p:pic>
        <p:nvPicPr>
          <p:cNvPr id="1026" name="Picture 1" descr="around_ta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042" y="1481455"/>
            <a:ext cx="4591957" cy="483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A2C8A6-467F-40F2-A82F-88B0BB3942F8}" type="slidenum">
              <a:rPr lang="he-IL" smtClean="0"/>
              <a:pPr>
                <a:defRPr/>
              </a:pPr>
              <a:t>11</a:t>
            </a:fld>
            <a:endParaRPr lang="en-US"/>
          </a:p>
        </p:txBody>
      </p:sp>
      <p:pic>
        <p:nvPicPr>
          <p:cNvPr id="3" name="Picture 2"/>
          <p:cNvPicPr>
            <a:picLocks noChangeAspect="1" noChangeArrowheads="1"/>
          </p:cNvPicPr>
          <p:nvPr/>
        </p:nvPicPr>
        <p:blipFill>
          <a:blip r:embed="rId2" cstate="print"/>
          <a:srcRect/>
          <a:stretch>
            <a:fillRect/>
          </a:stretch>
        </p:blipFill>
        <p:spPr bwMode="auto">
          <a:xfrm>
            <a:off x="1676400" y="1981200"/>
            <a:ext cx="5715000" cy="4714875"/>
          </a:xfrm>
          <a:prstGeom prst="rect">
            <a:avLst/>
          </a:prstGeom>
          <a:noFill/>
          <a:ln w="9525">
            <a:noFill/>
            <a:miter lim="800000"/>
            <a:headEnd/>
            <a:tailEnd/>
          </a:ln>
        </p:spPr>
      </p:pic>
      <p:sp>
        <p:nvSpPr>
          <p:cNvPr id="4" name="TextBox 4"/>
          <p:cNvSpPr txBox="1">
            <a:spLocks noChangeArrowheads="1"/>
          </p:cNvSpPr>
          <p:nvPr/>
        </p:nvSpPr>
        <p:spPr bwMode="auto">
          <a:xfrm>
            <a:off x="381000" y="685800"/>
            <a:ext cx="8534400" cy="830997"/>
          </a:xfrm>
          <a:prstGeom prst="rect">
            <a:avLst/>
          </a:prstGeom>
          <a:noFill/>
          <a:ln w="9525">
            <a:noFill/>
            <a:miter lim="800000"/>
            <a:headEnd/>
            <a:tailEnd/>
          </a:ln>
        </p:spPr>
        <p:txBody>
          <a:bodyPr wrap="square">
            <a:spAutoFit/>
          </a:bodyPr>
          <a:lstStyle/>
          <a:p>
            <a:pPr algn="ctr" rtl="0"/>
            <a:r>
              <a:rPr lang="en-US" sz="2400" b="1" dirty="0">
                <a:latin typeface="Calibri" pitchFamily="34" charset="0"/>
              </a:rPr>
              <a:t>At any point during the session, the </a:t>
            </a:r>
            <a:r>
              <a:rPr lang="en-US" sz="2400" b="1" dirty="0" smtClean="0">
                <a:latin typeface="Calibri" pitchFamily="34" charset="0"/>
              </a:rPr>
              <a:t>facilitator </a:t>
            </a:r>
            <a:r>
              <a:rPr lang="en-US" sz="2400" b="1" dirty="0">
                <a:latin typeface="Calibri" pitchFamily="34" charset="0"/>
              </a:rPr>
              <a:t>can decide to move from the “learning” part to the “experience part”</a:t>
            </a:r>
          </a:p>
        </p:txBody>
      </p:sp>
      <p:sp>
        <p:nvSpPr>
          <p:cNvPr id="7" name="Rectangle 3"/>
          <p:cNvSpPr txBox="1">
            <a:spLocks/>
          </p:cNvSpPr>
          <p:nvPr/>
        </p:nvSpPr>
        <p:spPr>
          <a:xfrm>
            <a:off x="1524000" y="0"/>
            <a:ext cx="5867400" cy="6858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800" b="1" dirty="0" smtClean="0">
                <a:solidFill>
                  <a:srgbClr val="003366"/>
                </a:solidFill>
                <a:latin typeface="Arial" pitchFamily="34" charset="0"/>
                <a:cs typeface="Times New Roman" pitchFamily="18" charset="0"/>
              </a:rPr>
              <a:t>   “Join In” Suite</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solidFill>
                <a:srgbClr val="003366"/>
              </a:solidFill>
              <a:latin typeface="Arial" pitchFamily="34" charset="0"/>
              <a:cs typeface="Times New Roman" pitchFamily="18" charset="0"/>
            </a:endParaRPr>
          </a:p>
          <a:p>
            <a:pPr algn="l" rtl="0" fontAlgn="t"/>
            <a:r>
              <a:rPr lang="en-US" sz="2400" dirty="0" smtClean="0">
                <a:solidFill>
                  <a:srgbClr val="003366"/>
                </a:solidFill>
                <a:effectLst>
                  <a:outerShdw blurRad="38100" dist="38100" dir="2700000" algn="tl">
                    <a:srgbClr val="C0C0C0"/>
                  </a:outerShdw>
                </a:effectLst>
                <a:latin typeface="Arial" charset="0"/>
              </a:rPr>
              <a:t> </a:t>
            </a:r>
            <a:endParaRPr lang="en-US" sz="2400" b="1"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A2C8A6-467F-40F2-A82F-88B0BB3942F8}" type="slidenum">
              <a:rPr lang="he-IL" smtClean="0"/>
              <a:pPr>
                <a:defRPr/>
              </a:pPr>
              <a:t>12</a:t>
            </a:fld>
            <a:endParaRPr lang="en-US"/>
          </a:p>
        </p:txBody>
      </p:sp>
      <p:graphicFrame>
        <p:nvGraphicFramePr>
          <p:cNvPr id="5" name="Diagram 4"/>
          <p:cNvGraphicFramePr/>
          <p:nvPr/>
        </p:nvGraphicFramePr>
        <p:xfrm>
          <a:off x="381000" y="685800"/>
          <a:ext cx="2743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p:cNvGraphicFramePr>
            <a:graphicFrameLocks noGrp="1"/>
          </p:cNvGraphicFramePr>
          <p:nvPr/>
        </p:nvGraphicFramePr>
        <p:xfrm>
          <a:off x="3276600" y="1524000"/>
          <a:ext cx="5638799" cy="4658568"/>
        </p:xfrm>
        <a:graphic>
          <a:graphicData uri="http://schemas.openxmlformats.org/drawingml/2006/table">
            <a:tbl>
              <a:tblPr/>
              <a:tblGrid>
                <a:gridCol w="1600200"/>
                <a:gridCol w="990600"/>
                <a:gridCol w="1143000"/>
                <a:gridCol w="914400"/>
                <a:gridCol w="990599"/>
              </a:tblGrid>
              <a:tr h="685800">
                <a:tc rowSpan="2">
                  <a:txBody>
                    <a:bodyPr/>
                    <a:lstStyle/>
                    <a:p>
                      <a:pPr algn="l">
                        <a:lnSpc>
                          <a:spcPct val="115000"/>
                        </a:lnSpc>
                        <a:spcAft>
                          <a:spcPts val="1000"/>
                        </a:spcAft>
                      </a:pPr>
                      <a:endParaRPr lang="en-US" sz="20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1000"/>
                        </a:spcAft>
                      </a:pPr>
                      <a:r>
                        <a:rPr lang="en-US" sz="2000" b="1" dirty="0" smtClean="0">
                          <a:latin typeface="Arial" pitchFamily="34" charset="0"/>
                          <a:ea typeface="Calibri"/>
                          <a:cs typeface="Arial" pitchFamily="34" charset="0"/>
                        </a:rPr>
                        <a:t>Constraints on …</a:t>
                      </a:r>
                      <a:endParaRPr lang="en-US" sz="2000" b="1"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1000"/>
                        </a:spcAft>
                      </a:pPr>
                      <a:endParaRPr lang="en-US" sz="2000" b="1" dirty="0">
                        <a:latin typeface="Times New Roman"/>
                        <a:ea typeface="Calibri"/>
                        <a:cs typeface="+mn-cs"/>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1000"/>
                        </a:spcAft>
                      </a:pPr>
                      <a:endParaRPr lang="en-US" sz="2000" b="1" dirty="0">
                        <a:latin typeface="Times New Roman"/>
                        <a:ea typeface="Calibri"/>
                        <a:cs typeface="+mn-cs"/>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1000"/>
                        </a:spcAft>
                      </a:pPr>
                      <a:endParaRPr lang="en-US" sz="2000" b="1" dirty="0">
                        <a:latin typeface="Times New Roman"/>
                        <a:ea typeface="Calibri"/>
                        <a:cs typeface="+mn-cs"/>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v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000"/>
                        </a:spcAft>
                      </a:pPr>
                      <a:r>
                        <a:rPr lang="en-US" sz="1600" b="1" i="0" dirty="0" smtClean="0">
                          <a:latin typeface="Arial" pitchFamily="34" charset="0"/>
                          <a:ea typeface="Calibri"/>
                          <a:cs typeface="Arial" pitchFamily="34" charset="0"/>
                        </a:rPr>
                        <a:t>Objects</a:t>
                      </a:r>
                      <a:endParaRPr lang="en-US" sz="1600" b="1" i="0"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pPr>
                      <a:r>
                        <a:rPr lang="en-US" sz="1600" b="1" i="0" dirty="0" smtClean="0">
                          <a:latin typeface="Arial" pitchFamily="34" charset="0"/>
                          <a:ea typeface="Calibri"/>
                          <a:cs typeface="Arial" pitchFamily="34" charset="0"/>
                        </a:rPr>
                        <a:t>User-object </a:t>
                      </a:r>
                      <a:r>
                        <a:rPr lang="en-US" sz="1600" b="1" i="0" dirty="0">
                          <a:latin typeface="Arial" pitchFamily="34" charset="0"/>
                          <a:ea typeface="Calibri"/>
                          <a:cs typeface="Arial" pitchFamily="34" charset="0"/>
                        </a:rPr>
                        <a:t>relations</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000"/>
                        </a:spcAft>
                      </a:pPr>
                      <a:r>
                        <a:rPr lang="en-US" sz="1600" b="1" i="0" dirty="0" smtClean="0">
                          <a:latin typeface="Arial" pitchFamily="34" charset="0"/>
                          <a:ea typeface="Calibri"/>
                          <a:cs typeface="Arial" pitchFamily="34" charset="0"/>
                        </a:rPr>
                        <a:t>Roles</a:t>
                      </a:r>
                      <a:endParaRPr lang="en-US" sz="1600" b="1" i="0"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000"/>
                        </a:spcAft>
                      </a:pPr>
                      <a:r>
                        <a:rPr lang="en-US" sz="1600" b="1" i="0" dirty="0" smtClean="0">
                          <a:latin typeface="Arial" pitchFamily="34" charset="0"/>
                          <a:ea typeface="Calibri"/>
                          <a:cs typeface="Arial" pitchFamily="34" charset="0"/>
                        </a:rPr>
                        <a:t>Context</a:t>
                      </a:r>
                      <a:endParaRPr lang="en-US" sz="1600" b="1" i="0"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a:txBody>
                    <a:bodyPr/>
                    <a:lstStyle/>
                    <a:p>
                      <a:pPr algn="l">
                        <a:lnSpc>
                          <a:spcPct val="115000"/>
                        </a:lnSpc>
                        <a:spcAft>
                          <a:spcPts val="1000"/>
                        </a:spcAft>
                      </a:pPr>
                      <a:r>
                        <a:rPr lang="en-US" sz="1600" b="1" i="0" dirty="0">
                          <a:latin typeface="Arial" pitchFamily="34" charset="0"/>
                          <a:ea typeface="Calibri"/>
                          <a:cs typeface="Arial" pitchFamily="34" charset="0"/>
                        </a:rPr>
                        <a:t>Joint Performance</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600" b="1" dirty="0" smtClean="0">
                          <a:solidFill>
                            <a:srgbClr val="FF0000"/>
                          </a:solidFill>
                          <a:latin typeface="Arial" pitchFamily="34" charset="0"/>
                          <a:ea typeface="Calibri"/>
                          <a:cs typeface="Arial" pitchFamily="34" charset="0"/>
                        </a:rPr>
                        <a:t>Apple Orchard</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solidFill>
                          <a:srgbClr val="FF0000"/>
                        </a:solidFill>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solidFill>
                          <a:srgbClr val="FF0000"/>
                        </a:solidFill>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solidFill>
                          <a:srgbClr val="FF0000"/>
                        </a:solidFill>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a:txBody>
                    <a:bodyPr/>
                    <a:lstStyle/>
                    <a:p>
                      <a:pPr algn="l">
                        <a:lnSpc>
                          <a:spcPct val="115000"/>
                        </a:lnSpc>
                        <a:spcAft>
                          <a:spcPts val="1000"/>
                        </a:spcAft>
                      </a:pPr>
                      <a:r>
                        <a:rPr lang="en-US" sz="1600" b="1" i="0" dirty="0">
                          <a:latin typeface="Arial" pitchFamily="34" charset="0"/>
                          <a:ea typeface="Calibri"/>
                          <a:cs typeface="Arial" pitchFamily="34" charset="0"/>
                        </a:rPr>
                        <a:t>Mutual Planning</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a:solidFill>
                          <a:srgbClr val="FF0000"/>
                        </a:solidFill>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solidFill>
                          <a:srgbClr val="FF0000"/>
                        </a:solidFill>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600" b="1" dirty="0" smtClean="0">
                          <a:solidFill>
                            <a:srgbClr val="FF0000"/>
                          </a:solidFill>
                          <a:latin typeface="Arial" pitchFamily="34" charset="0"/>
                          <a:ea typeface="Calibri"/>
                          <a:cs typeface="Arial" pitchFamily="34" charset="0"/>
                        </a:rPr>
                        <a:t>Save the Alien</a:t>
                      </a:r>
                      <a:endParaRPr lang="en-US" sz="1600" b="1" dirty="0">
                        <a:solidFill>
                          <a:srgbClr val="FF0000"/>
                        </a:solidFill>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solidFill>
                          <a:srgbClr val="FF0000"/>
                        </a:solidFill>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004">
                <a:tc>
                  <a:txBody>
                    <a:bodyPr/>
                    <a:lstStyle/>
                    <a:p>
                      <a:pPr algn="l">
                        <a:lnSpc>
                          <a:spcPct val="115000"/>
                        </a:lnSpc>
                        <a:spcAft>
                          <a:spcPts val="1000"/>
                        </a:spcAft>
                      </a:pPr>
                      <a:r>
                        <a:rPr lang="en-US" sz="1600" b="1" i="0" dirty="0">
                          <a:latin typeface="Arial" pitchFamily="34" charset="0"/>
                          <a:ea typeface="Calibri"/>
                          <a:cs typeface="Arial" pitchFamily="34" charset="0"/>
                        </a:rPr>
                        <a:t>Sharing</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a:solidFill>
                          <a:srgbClr val="FF0000"/>
                        </a:solidFill>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1600" b="1" dirty="0" smtClean="0">
                          <a:solidFill>
                            <a:srgbClr val="FF0000"/>
                          </a:solidFill>
                          <a:latin typeface="Arial" pitchFamily="34" charset="0"/>
                          <a:ea typeface="Calibri"/>
                          <a:cs typeface="Arial" pitchFamily="34" charset="0"/>
                        </a:rPr>
                        <a:t>Bridge</a:t>
                      </a:r>
                      <a:endParaRPr lang="en-US" sz="1600" b="1" dirty="0">
                        <a:solidFill>
                          <a:srgbClr val="FF0000"/>
                        </a:solidFill>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solidFill>
                          <a:srgbClr val="FF0000"/>
                        </a:solidFill>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solidFill>
                          <a:srgbClr val="FF0000"/>
                        </a:solidFill>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a:txBody>
                    <a:bodyPr/>
                    <a:lstStyle/>
                    <a:p>
                      <a:pPr algn="l">
                        <a:lnSpc>
                          <a:spcPct val="115000"/>
                        </a:lnSpc>
                        <a:spcAft>
                          <a:spcPts val="1000"/>
                        </a:spcAft>
                      </a:pPr>
                      <a:r>
                        <a:rPr lang="en-US" sz="1600" b="1" i="0" dirty="0" smtClean="0">
                          <a:latin typeface="Arial" pitchFamily="34" charset="0"/>
                          <a:ea typeface="Calibri"/>
                          <a:cs typeface="Arial" pitchFamily="34" charset="0"/>
                        </a:rPr>
                        <a:t>Negotiate &amp; Compromise</a:t>
                      </a:r>
                      <a:endParaRPr lang="en-US" sz="1600" b="1" i="0"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a:solidFill>
                          <a:srgbClr val="FF0000"/>
                        </a:solidFill>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solidFill>
                          <a:srgbClr val="FF0000"/>
                        </a:solidFill>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solidFill>
                          <a:srgbClr val="FF0000"/>
                        </a:solidFill>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600" b="1" dirty="0" smtClean="0">
                          <a:solidFill>
                            <a:srgbClr val="FF0000"/>
                          </a:solidFill>
                          <a:latin typeface="Arial" pitchFamily="34" charset="0"/>
                          <a:ea typeface="Calibri"/>
                          <a:cs typeface="Arial" pitchFamily="34" charset="0"/>
                        </a:rPr>
                        <a:t>Hungry Ducks</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3"/>
          <p:cNvSpPr txBox="1">
            <a:spLocks/>
          </p:cNvSpPr>
          <p:nvPr/>
        </p:nvSpPr>
        <p:spPr>
          <a:xfrm>
            <a:off x="3276600" y="381000"/>
            <a:ext cx="5867400" cy="6858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800" b="1" dirty="0" smtClean="0">
                <a:solidFill>
                  <a:srgbClr val="003366"/>
                </a:solidFill>
                <a:latin typeface="Arial" pitchFamily="34" charset="0"/>
                <a:cs typeface="Times New Roman" pitchFamily="18" charset="0"/>
              </a:rPr>
              <a:t>   “Join In” Suite</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solidFill>
                <a:srgbClr val="003366"/>
              </a:solidFill>
              <a:latin typeface="Arial" pitchFamily="34" charset="0"/>
              <a:cs typeface="Times New Roman" pitchFamily="18" charset="0"/>
            </a:endParaRPr>
          </a:p>
          <a:p>
            <a:pPr algn="l" rtl="0" fontAlgn="t"/>
            <a:r>
              <a:rPr lang="en-US" sz="2400" dirty="0" smtClean="0">
                <a:solidFill>
                  <a:srgbClr val="003366"/>
                </a:solidFill>
                <a:effectLst>
                  <a:outerShdw blurRad="38100" dist="38100" dir="2700000" algn="tl">
                    <a:srgbClr val="C0C0C0"/>
                  </a:outerShdw>
                </a:effectLst>
                <a:latin typeface="Arial" charset="0"/>
              </a:rPr>
              <a:t> </a:t>
            </a:r>
            <a:endParaRPr lang="en-US" sz="2400" b="1" dirty="0"/>
          </a:p>
        </p:txBody>
      </p:sp>
      <p:pic>
        <p:nvPicPr>
          <p:cNvPr id="8" name="Picture 2"/>
          <p:cNvPicPr>
            <a:picLocks noChangeAspect="1" noChangeArrowheads="1"/>
          </p:cNvPicPr>
          <p:nvPr/>
        </p:nvPicPr>
        <p:blipFill>
          <a:blip r:embed="rId7" cstate="print"/>
          <a:srcRect/>
          <a:stretch>
            <a:fillRect/>
          </a:stretch>
        </p:blipFill>
        <p:spPr bwMode="auto">
          <a:xfrm>
            <a:off x="685800" y="914400"/>
            <a:ext cx="2118360" cy="20574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2"/>
          </p:nvPr>
        </p:nvSpPr>
        <p:spPr>
          <a:noFill/>
        </p:spPr>
        <p:txBody>
          <a:bodyPr/>
          <a:lstStyle/>
          <a:p>
            <a:fld id="{16596AE5-BB12-4F21-9DBF-9D955A23658E}" type="slidenum">
              <a:rPr lang="he-IL" smtClean="0">
                <a:cs typeface="Arial" charset="0"/>
              </a:rPr>
              <a:pPr/>
              <a:t>13</a:t>
            </a:fld>
            <a:endParaRPr lang="en-US" smtClean="0">
              <a:cs typeface="Arial" charset="0"/>
            </a:endParaRPr>
          </a:p>
        </p:txBody>
      </p:sp>
      <p:sp>
        <p:nvSpPr>
          <p:cNvPr id="5" name="Rectangle 4"/>
          <p:cNvSpPr/>
          <p:nvPr/>
        </p:nvSpPr>
        <p:spPr>
          <a:xfrm>
            <a:off x="228600" y="525397"/>
            <a:ext cx="8763000" cy="545727"/>
          </a:xfrm>
          <a:prstGeom prst="rect">
            <a:avLst/>
          </a:prstGeom>
        </p:spPr>
        <p:txBody>
          <a:bodyPr wrap="square">
            <a:spAutoFit/>
          </a:bodyPr>
          <a:lstStyle/>
          <a:p>
            <a:pPr algn="ctr" rtl="0">
              <a:lnSpc>
                <a:spcPct val="115000"/>
              </a:lnSpc>
              <a:spcAft>
                <a:spcPts val="0"/>
              </a:spcAft>
            </a:pPr>
            <a:r>
              <a:rPr lang="en-US" sz="2800" b="1" dirty="0" smtClean="0">
                <a:solidFill>
                  <a:srgbClr val="003366"/>
                </a:solidFill>
                <a:latin typeface="Arial" pitchFamily="34" charset="0"/>
                <a:cs typeface="Times New Roman" pitchFamily="18" charset="0"/>
              </a:rPr>
              <a:t>Bridge: </a:t>
            </a:r>
            <a:r>
              <a:rPr lang="en-US" sz="2800" dirty="0" smtClean="0">
                <a:latin typeface="Arial" charset="0"/>
                <a:ea typeface="+mj-ea"/>
                <a:cs typeface="+mj-cs"/>
              </a:rPr>
              <a:t>constraints </a:t>
            </a:r>
            <a:r>
              <a:rPr lang="en-US" sz="2800" dirty="0">
                <a:latin typeface="Arial" charset="0"/>
                <a:ea typeface="+mj-ea"/>
                <a:cs typeface="+mj-cs"/>
              </a:rPr>
              <a:t>on user-object </a:t>
            </a:r>
            <a:r>
              <a:rPr lang="en-US" sz="2800" dirty="0" smtClean="0">
                <a:latin typeface="Arial" charset="0"/>
                <a:ea typeface="+mj-ea"/>
                <a:cs typeface="+mj-cs"/>
              </a:rPr>
              <a:t>relations + </a:t>
            </a:r>
            <a:r>
              <a:rPr lang="en-US" sz="2800" dirty="0">
                <a:latin typeface="Arial" charset="0"/>
                <a:ea typeface="+mj-ea"/>
                <a:cs typeface="+mj-cs"/>
              </a:rPr>
              <a:t>sharing</a:t>
            </a:r>
          </a:p>
        </p:txBody>
      </p:sp>
      <p:pic>
        <p:nvPicPr>
          <p:cNvPr id="7" name="Picture 6" descr="Bridge_diagram.jpg"/>
          <p:cNvPicPr/>
          <p:nvPr/>
        </p:nvPicPr>
        <p:blipFill>
          <a:blip r:embed="rId2" cstate="print"/>
          <a:srcRect/>
          <a:stretch>
            <a:fillRect/>
          </a:stretch>
        </p:blipFill>
        <p:spPr bwMode="auto">
          <a:xfrm>
            <a:off x="38100" y="1371600"/>
            <a:ext cx="4343400" cy="3886200"/>
          </a:xfrm>
          <a:prstGeom prst="rect">
            <a:avLst/>
          </a:prstGeom>
          <a:noFill/>
          <a:ln w="9525">
            <a:noFill/>
            <a:miter lim="800000"/>
            <a:headEnd/>
            <a:tailEnd/>
          </a:ln>
        </p:spPr>
      </p:pic>
      <p:sp>
        <p:nvSpPr>
          <p:cNvPr id="8" name="Content Placeholder 2"/>
          <p:cNvSpPr txBox="1">
            <a:spLocks/>
          </p:cNvSpPr>
          <p:nvPr/>
        </p:nvSpPr>
        <p:spPr>
          <a:xfrm>
            <a:off x="4461329" y="1676400"/>
            <a:ext cx="4305300" cy="4525963"/>
          </a:xfrm>
          <a:prstGeom prst="rect">
            <a:avLst/>
          </a:prstGeom>
        </p:spPr>
        <p:txBody>
          <a:bodyPr>
            <a:normAutofit fontScale="70000" lnSpcReduction="20000"/>
          </a:bodyPr>
          <a:lstStyle>
            <a:lvl1pPr marL="342900" indent="-342900" algn="r" rtl="1" eaLnBrk="0" fontAlgn="base" hangingPunct="0">
              <a:spcBef>
                <a:spcPct val="20000"/>
              </a:spcBef>
              <a:spcAft>
                <a:spcPct val="0"/>
              </a:spcAft>
              <a:buChar char="•"/>
              <a:defRPr sz="3200" b="1">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b="1">
                <a:solidFill>
                  <a:schemeClr val="tx1"/>
                </a:solidFill>
                <a:latin typeface="+mn-lt"/>
                <a:cs typeface="+mn-cs"/>
              </a:defRPr>
            </a:lvl2pPr>
            <a:lvl3pPr marL="1143000" indent="-228600" algn="r" rtl="1" eaLnBrk="0" fontAlgn="base" hangingPunct="0">
              <a:spcBef>
                <a:spcPct val="20000"/>
              </a:spcBef>
              <a:spcAft>
                <a:spcPct val="0"/>
              </a:spcAft>
              <a:buChar char="•"/>
              <a:defRPr sz="2400" b="1">
                <a:solidFill>
                  <a:schemeClr val="tx1"/>
                </a:solidFill>
                <a:latin typeface="+mn-lt"/>
                <a:cs typeface="+mn-cs"/>
              </a:defRPr>
            </a:lvl3pPr>
            <a:lvl4pPr marL="1600200" indent="-228600" algn="r" rtl="1" eaLnBrk="0" fontAlgn="base" hangingPunct="0">
              <a:spcBef>
                <a:spcPct val="20000"/>
              </a:spcBef>
              <a:spcAft>
                <a:spcPct val="0"/>
              </a:spcAft>
              <a:buChar char="–"/>
              <a:defRPr sz="2000" b="1">
                <a:solidFill>
                  <a:schemeClr val="tx1"/>
                </a:solidFill>
                <a:latin typeface="+mn-lt"/>
                <a:cs typeface="+mn-cs"/>
              </a:defRPr>
            </a:lvl4pPr>
            <a:lvl5pPr marL="2057400" indent="-228600" algn="r" rtl="1" eaLnBrk="0" fontAlgn="base" hangingPunct="0">
              <a:spcBef>
                <a:spcPct val="20000"/>
              </a:spcBef>
              <a:spcAft>
                <a:spcPct val="0"/>
              </a:spcAft>
              <a:buChar char="»"/>
              <a:defRPr sz="2000" b="1">
                <a:solidFill>
                  <a:schemeClr val="tx1"/>
                </a:solidFill>
                <a:latin typeface="+mn-lt"/>
                <a:cs typeface="+mn-cs"/>
              </a:defRPr>
            </a:lvl5pPr>
            <a:lvl6pPr marL="2514600" indent="-228600" algn="r" rtl="1" fontAlgn="base">
              <a:spcBef>
                <a:spcPct val="20000"/>
              </a:spcBef>
              <a:spcAft>
                <a:spcPct val="0"/>
              </a:spcAft>
              <a:buChar char="»"/>
              <a:defRPr sz="2000" b="1">
                <a:solidFill>
                  <a:schemeClr val="tx1"/>
                </a:solidFill>
                <a:latin typeface="+mn-lt"/>
                <a:cs typeface="+mn-cs"/>
              </a:defRPr>
            </a:lvl6pPr>
            <a:lvl7pPr marL="2971800" indent="-228600" algn="r" rtl="1" fontAlgn="base">
              <a:spcBef>
                <a:spcPct val="20000"/>
              </a:spcBef>
              <a:spcAft>
                <a:spcPct val="0"/>
              </a:spcAft>
              <a:buChar char="»"/>
              <a:defRPr sz="2000" b="1">
                <a:solidFill>
                  <a:schemeClr val="tx1"/>
                </a:solidFill>
                <a:latin typeface="+mn-lt"/>
                <a:cs typeface="+mn-cs"/>
              </a:defRPr>
            </a:lvl7pPr>
            <a:lvl8pPr marL="3429000" indent="-228600" algn="r" rtl="1" fontAlgn="base">
              <a:spcBef>
                <a:spcPct val="20000"/>
              </a:spcBef>
              <a:spcAft>
                <a:spcPct val="0"/>
              </a:spcAft>
              <a:buChar char="»"/>
              <a:defRPr sz="2000" b="1">
                <a:solidFill>
                  <a:schemeClr val="tx1"/>
                </a:solidFill>
                <a:latin typeface="+mn-lt"/>
                <a:cs typeface="+mn-cs"/>
              </a:defRPr>
            </a:lvl8pPr>
            <a:lvl9pPr marL="3886200" indent="-228600" algn="r" rtl="1" fontAlgn="base">
              <a:spcBef>
                <a:spcPct val="20000"/>
              </a:spcBef>
              <a:spcAft>
                <a:spcPct val="0"/>
              </a:spcAft>
              <a:buChar char="»"/>
              <a:defRPr sz="2000" b="1">
                <a:solidFill>
                  <a:schemeClr val="tx1"/>
                </a:solidFill>
                <a:latin typeface="+mn-lt"/>
                <a:cs typeface="+mn-cs"/>
              </a:defRPr>
            </a:lvl9pPr>
          </a:lstStyle>
          <a:p>
            <a:pPr algn="l" rtl="0"/>
            <a:r>
              <a:rPr lang="en-US" sz="4000" b="0" dirty="0">
                <a:solidFill>
                  <a:srgbClr val="FF0000"/>
                </a:solidFill>
                <a:latin typeface="Arial" pitchFamily="34" charset="0"/>
                <a:cs typeface="Arial" pitchFamily="34" charset="0"/>
              </a:rPr>
              <a:t>Social </a:t>
            </a:r>
            <a:r>
              <a:rPr lang="en-US" sz="4000" b="0" dirty="0" smtClean="0">
                <a:solidFill>
                  <a:srgbClr val="FF0000"/>
                </a:solidFill>
                <a:latin typeface="Arial" pitchFamily="34" charset="0"/>
                <a:cs typeface="Arial" pitchFamily="34" charset="0"/>
              </a:rPr>
              <a:t>task </a:t>
            </a:r>
            <a:r>
              <a:rPr lang="en-US" sz="4000" b="0" dirty="0" smtClean="0">
                <a:latin typeface="Arial" pitchFamily="34" charset="0"/>
                <a:cs typeface="Arial" pitchFamily="34" charset="0"/>
              </a:rPr>
              <a:t>- </a:t>
            </a:r>
            <a:r>
              <a:rPr lang="en-US" sz="4000" b="0" dirty="0">
                <a:latin typeface="Arial" pitchFamily="34" charset="0"/>
                <a:cs typeface="Arial" pitchFamily="34" charset="0"/>
              </a:rPr>
              <a:t>to rebuild a bridge that collapsed, in order for people from both sides (cities) to reconnect.</a:t>
            </a:r>
          </a:p>
          <a:p>
            <a:pPr algn="l" rtl="0"/>
            <a:r>
              <a:rPr lang="en-US" sz="4000" b="0" dirty="0">
                <a:solidFill>
                  <a:srgbClr val="FF0000"/>
                </a:solidFill>
                <a:latin typeface="Arial" pitchFamily="34" charset="0"/>
                <a:cs typeface="Arial" pitchFamily="34" charset="0"/>
              </a:rPr>
              <a:t>Ownership </a:t>
            </a:r>
            <a:r>
              <a:rPr lang="en-US" sz="4000" b="0" dirty="0" smtClean="0">
                <a:solidFill>
                  <a:srgbClr val="FF0000"/>
                </a:solidFill>
                <a:latin typeface="Arial" pitchFamily="34" charset="0"/>
                <a:cs typeface="Arial" pitchFamily="34" charset="0"/>
              </a:rPr>
              <a:t>pattern </a:t>
            </a:r>
            <a:r>
              <a:rPr lang="en-US" sz="4000" b="0" dirty="0">
                <a:latin typeface="Arial" pitchFamily="34" charset="0"/>
                <a:cs typeface="Arial" pitchFamily="34" charset="0"/>
              </a:rPr>
              <a:t>Each child can operate only pieces on his side.</a:t>
            </a:r>
          </a:p>
          <a:p>
            <a:pPr algn="l" rtl="0"/>
            <a:r>
              <a:rPr lang="en-US" sz="4000" b="0" dirty="0">
                <a:latin typeface="Arial" pitchFamily="34" charset="0"/>
                <a:cs typeface="Arial" pitchFamily="34" charset="0"/>
              </a:rPr>
              <a:t>Ownership pattern requires asking for </a:t>
            </a:r>
            <a:r>
              <a:rPr lang="en-US" sz="4000" b="0" dirty="0" smtClean="0">
                <a:latin typeface="Arial" pitchFamily="34" charset="0"/>
                <a:cs typeface="Arial" pitchFamily="34" charset="0"/>
              </a:rPr>
              <a:t>and giving help</a:t>
            </a:r>
            <a:r>
              <a:rPr lang="en-US" sz="4000" b="0" dirty="0">
                <a:latin typeface="Arial" pitchFamily="34" charset="0"/>
                <a:cs typeface="Arial" pitchFamily="34" charset="0"/>
              </a:rPr>
              <a:t>. </a:t>
            </a:r>
          </a:p>
          <a:p>
            <a:pPr algn="l" rtl="0"/>
            <a:endParaRPr lang="he-I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190500" y="685800"/>
            <a:ext cx="8762999" cy="461665"/>
          </a:xfrm>
          <a:prstGeom prst="rect">
            <a:avLst/>
          </a:prstGeom>
          <a:noFill/>
          <a:ln w="9525">
            <a:noFill/>
            <a:miter lim="800000"/>
            <a:headEnd/>
            <a:tailEnd/>
          </a:ln>
        </p:spPr>
        <p:txBody>
          <a:bodyPr wrap="square">
            <a:spAutoFit/>
          </a:bodyPr>
          <a:lstStyle/>
          <a:p>
            <a:pPr marL="342900" indent="-342900" algn="l" rtl="0">
              <a:buFont typeface="Wingdings" pitchFamily="2" charset="2"/>
              <a:buChar char="§"/>
            </a:pPr>
            <a:r>
              <a:rPr lang="en-US" sz="2400" dirty="0">
                <a:latin typeface="Calibri" pitchFamily="34" charset="0"/>
              </a:rPr>
              <a:t>S</a:t>
            </a:r>
            <a:r>
              <a:rPr lang="en-US" sz="2400" dirty="0" smtClean="0">
                <a:latin typeface="Calibri" pitchFamily="34" charset="0"/>
              </a:rPr>
              <a:t>ocial problem is presented. </a:t>
            </a:r>
          </a:p>
        </p:txBody>
      </p:sp>
      <p:sp>
        <p:nvSpPr>
          <p:cNvPr id="5" name="Rectangle 3"/>
          <p:cNvSpPr txBox="1">
            <a:spLocks/>
          </p:cNvSpPr>
          <p:nvPr/>
        </p:nvSpPr>
        <p:spPr>
          <a:xfrm>
            <a:off x="304800" y="228600"/>
            <a:ext cx="8458200" cy="6858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800" b="1" dirty="0" smtClean="0">
                <a:solidFill>
                  <a:srgbClr val="003366"/>
                </a:solidFill>
                <a:latin typeface="Arial" pitchFamily="34" charset="0"/>
                <a:cs typeface="Times New Roman" pitchFamily="18" charset="0"/>
              </a:rPr>
              <a:t>   “Join In” Suite: Learning Part for Bridge</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solidFill>
                <a:srgbClr val="003366"/>
              </a:solidFill>
              <a:latin typeface="Arial" pitchFamily="34" charset="0"/>
              <a:cs typeface="Times New Roman" pitchFamily="18" charset="0"/>
            </a:endParaRPr>
          </a:p>
          <a:p>
            <a:pPr algn="l" rtl="0" fontAlgn="t"/>
            <a:r>
              <a:rPr lang="en-US" sz="2400" dirty="0" smtClean="0">
                <a:solidFill>
                  <a:srgbClr val="003366"/>
                </a:solidFill>
                <a:effectLst>
                  <a:outerShdw blurRad="38100" dist="38100" dir="2700000" algn="tl">
                    <a:srgbClr val="C0C0C0"/>
                  </a:outerShdw>
                </a:effectLst>
                <a:latin typeface="Arial" charset="0"/>
              </a:rPr>
              <a:t> </a:t>
            </a:r>
            <a:endParaRPr lang="en-US" sz="2400" b="1" dirty="0"/>
          </a:p>
        </p:txBody>
      </p:sp>
      <p:pic>
        <p:nvPicPr>
          <p:cNvPr id="2050" name="Picture 2" descr="C:\Users\Tamar\Documents\My Dropbox\CospatialPrograms\JoinIn\Resource\Scenarios\Bridge\Pics\probl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3124200" cy="31771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88442" y="1295400"/>
            <a:ext cx="5257800" cy="5324535"/>
          </a:xfrm>
          <a:prstGeom prst="rect">
            <a:avLst/>
          </a:prstGeom>
        </p:spPr>
        <p:txBody>
          <a:bodyPr wrap="square">
            <a:spAutoFit/>
          </a:bodyPr>
          <a:lstStyle/>
          <a:p>
            <a:pPr algn="l" rtl="0"/>
            <a:r>
              <a:rPr lang="en-US" sz="2000" dirty="0">
                <a:latin typeface="Arial" pitchFamily="34" charset="0"/>
                <a:cs typeface="Arial" pitchFamily="34" charset="0"/>
              </a:rPr>
              <a:t>A bridge that connects </a:t>
            </a:r>
            <a:r>
              <a:rPr lang="en-US" sz="2000" dirty="0" err="1">
                <a:latin typeface="Arial" pitchFamily="34" charset="0"/>
                <a:cs typeface="Arial" pitchFamily="34" charset="0"/>
              </a:rPr>
              <a:t>BigTown</a:t>
            </a:r>
            <a:r>
              <a:rPr lang="en-US" sz="2000" dirty="0">
                <a:latin typeface="Arial" pitchFamily="34" charset="0"/>
                <a:cs typeface="Arial" pitchFamily="34" charset="0"/>
              </a:rPr>
              <a:t> and </a:t>
            </a:r>
            <a:r>
              <a:rPr lang="en-US" sz="2000" dirty="0" err="1">
                <a:latin typeface="Arial" pitchFamily="34" charset="0"/>
                <a:cs typeface="Arial" pitchFamily="34" charset="0"/>
              </a:rPr>
              <a:t>NiceTown</a:t>
            </a:r>
            <a:r>
              <a:rPr lang="en-US" sz="2000" dirty="0">
                <a:latin typeface="Arial" pitchFamily="34" charset="0"/>
                <a:cs typeface="Arial" pitchFamily="34" charset="0"/>
              </a:rPr>
              <a:t> has collapsed! The citizens collected all the stones from the water but they have been mixed-up. </a:t>
            </a:r>
            <a:endParaRPr lang="en-US" sz="2000" dirty="0" smtClean="0">
              <a:latin typeface="Arial" pitchFamily="34" charset="0"/>
              <a:cs typeface="Arial" pitchFamily="34" charset="0"/>
            </a:endParaRPr>
          </a:p>
          <a:p>
            <a:pPr algn="l" rtl="0"/>
            <a:endParaRPr lang="en-US" sz="2000" dirty="0" smtClean="0">
              <a:latin typeface="Arial" pitchFamily="34" charset="0"/>
              <a:cs typeface="Arial" pitchFamily="34" charset="0"/>
            </a:endParaRPr>
          </a:p>
          <a:p>
            <a:pPr algn="l" rtl="0"/>
            <a:r>
              <a:rPr lang="en-US" sz="2000" dirty="0" smtClean="0">
                <a:latin typeface="Arial" pitchFamily="34" charset="0"/>
                <a:cs typeface="Arial" pitchFamily="34" charset="0"/>
              </a:rPr>
              <a:t>Some </a:t>
            </a:r>
            <a:r>
              <a:rPr lang="en-US" sz="2000" dirty="0">
                <a:latin typeface="Arial" pitchFamily="34" charset="0"/>
                <a:cs typeface="Arial" pitchFamily="34" charset="0"/>
              </a:rPr>
              <a:t>of the stones from Big town are now on Nice town's side and some of the stones from Nice-town are on Big town's side. </a:t>
            </a:r>
            <a:endParaRPr lang="en-US" sz="2000" dirty="0" smtClean="0">
              <a:latin typeface="Arial" pitchFamily="34" charset="0"/>
              <a:cs typeface="Arial" pitchFamily="34" charset="0"/>
            </a:endParaRPr>
          </a:p>
          <a:p>
            <a:pPr algn="l" rtl="0"/>
            <a:r>
              <a:rPr lang="en-US" sz="2000" dirty="0" smtClean="0">
                <a:latin typeface="Arial" pitchFamily="34" charset="0"/>
                <a:cs typeface="Arial" pitchFamily="34" charset="0"/>
              </a:rPr>
              <a:t>  </a:t>
            </a:r>
          </a:p>
          <a:p>
            <a:pPr algn="l" rtl="0"/>
            <a:r>
              <a:rPr lang="en-US" sz="2000" dirty="0" smtClean="0">
                <a:latin typeface="Arial" pitchFamily="34" charset="0"/>
                <a:cs typeface="Arial" pitchFamily="34" charset="0"/>
              </a:rPr>
              <a:t>Mike </a:t>
            </a:r>
            <a:r>
              <a:rPr lang="en-US" sz="2000" dirty="0">
                <a:latin typeface="Arial" pitchFamily="34" charset="0"/>
                <a:cs typeface="Arial" pitchFamily="34" charset="0"/>
              </a:rPr>
              <a:t>from </a:t>
            </a:r>
            <a:r>
              <a:rPr lang="en-US" sz="2000" dirty="0" err="1">
                <a:latin typeface="Arial" pitchFamily="34" charset="0"/>
                <a:cs typeface="Arial" pitchFamily="34" charset="0"/>
              </a:rPr>
              <a:t>BigTown</a:t>
            </a:r>
            <a:r>
              <a:rPr lang="en-US" sz="2000" dirty="0">
                <a:latin typeface="Arial" pitchFamily="34" charset="0"/>
                <a:cs typeface="Arial" pitchFamily="34" charset="0"/>
              </a:rPr>
              <a:t> and John from </a:t>
            </a:r>
            <a:r>
              <a:rPr lang="en-US" sz="2000" dirty="0" err="1">
                <a:latin typeface="Arial" pitchFamily="34" charset="0"/>
                <a:cs typeface="Arial" pitchFamily="34" charset="0"/>
              </a:rPr>
              <a:t>NiceTown</a:t>
            </a:r>
            <a:r>
              <a:rPr lang="en-US" sz="2000" dirty="0">
                <a:latin typeface="Arial" pitchFamily="34" charset="0"/>
                <a:cs typeface="Arial" pitchFamily="34" charset="0"/>
              </a:rPr>
              <a:t> are in charge of rebuilding the bridge.  They each can use their own stones on their town's side of the bridge. </a:t>
            </a:r>
            <a:endParaRPr lang="en-US" sz="2000" dirty="0" smtClean="0">
              <a:latin typeface="Arial" pitchFamily="34" charset="0"/>
              <a:cs typeface="Arial" pitchFamily="34" charset="0"/>
            </a:endParaRPr>
          </a:p>
          <a:p>
            <a:pPr algn="l" rtl="0"/>
            <a:endParaRPr lang="en-US" sz="2000" dirty="0">
              <a:latin typeface="Arial" pitchFamily="34" charset="0"/>
              <a:cs typeface="Arial" pitchFamily="34" charset="0"/>
            </a:endParaRPr>
          </a:p>
          <a:p>
            <a:pPr algn="l" rtl="0"/>
            <a:r>
              <a:rPr lang="en-US" sz="2000" dirty="0" smtClean="0">
                <a:latin typeface="Arial" pitchFamily="34" charset="0"/>
                <a:cs typeface="Arial" pitchFamily="34" charset="0"/>
              </a:rPr>
              <a:t>They </a:t>
            </a:r>
            <a:r>
              <a:rPr lang="en-US" sz="2000" dirty="0">
                <a:latin typeface="Arial" pitchFamily="34" charset="0"/>
                <a:cs typeface="Arial" pitchFamily="34" charset="0"/>
              </a:rPr>
              <a:t>can use the rope to transfer stones from one side to the other.  How can they rebuild the bridge?</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190500" y="914400"/>
            <a:ext cx="8762999" cy="1569660"/>
          </a:xfrm>
          <a:prstGeom prst="rect">
            <a:avLst/>
          </a:prstGeom>
          <a:noFill/>
          <a:ln w="9525">
            <a:noFill/>
            <a:miter lim="800000"/>
            <a:headEnd/>
            <a:tailEnd/>
          </a:ln>
        </p:spPr>
        <p:txBody>
          <a:bodyPr wrap="square">
            <a:spAutoFit/>
          </a:bodyPr>
          <a:lstStyle/>
          <a:p>
            <a:pPr marL="342900" indent="-342900" algn="l" rtl="0">
              <a:buFont typeface="Wingdings" pitchFamily="2" charset="2"/>
              <a:buChar char="§"/>
            </a:pPr>
            <a:r>
              <a:rPr lang="en-US" sz="2400" dirty="0" smtClean="0">
                <a:latin typeface="Calibri" pitchFamily="34" charset="0"/>
              </a:rPr>
              <a:t>Children listen to and select alternate solutions. Can also record their own solution</a:t>
            </a:r>
          </a:p>
          <a:p>
            <a:pPr marL="342900" indent="-342900" algn="l" rtl="0">
              <a:buFont typeface="Wingdings" pitchFamily="2" charset="2"/>
              <a:buChar char="§"/>
            </a:pPr>
            <a:r>
              <a:rPr lang="en-US" sz="2400" dirty="0" smtClean="0">
                <a:latin typeface="Calibri" pitchFamily="34" charset="0"/>
              </a:rPr>
              <a:t>Receive feedback on why or why not a solution is appropriate (collaborative)</a:t>
            </a:r>
          </a:p>
        </p:txBody>
      </p:sp>
      <p:graphicFrame>
        <p:nvGraphicFramePr>
          <p:cNvPr id="3" name="Table 2"/>
          <p:cNvGraphicFramePr>
            <a:graphicFrameLocks noGrp="1"/>
          </p:cNvGraphicFramePr>
          <p:nvPr>
            <p:extLst>
              <p:ext uri="{D42A27DB-BD31-4B8C-83A1-F6EECF244321}">
                <p14:modId xmlns:p14="http://schemas.microsoft.com/office/powerpoint/2010/main" val="1828839440"/>
              </p:ext>
            </p:extLst>
          </p:nvPr>
        </p:nvGraphicFramePr>
        <p:xfrm>
          <a:off x="4571999" y="2502203"/>
          <a:ext cx="4381500" cy="3982720"/>
        </p:xfrm>
        <a:graphic>
          <a:graphicData uri="http://schemas.openxmlformats.org/drawingml/2006/table">
            <a:tbl>
              <a:tblPr firstRow="1" firstCol="1" bandRow="1">
                <a:tableStyleId>{5C22544A-7EE6-4342-B048-85BDC9FD1C3A}</a:tableStyleId>
              </a:tblPr>
              <a:tblGrid>
                <a:gridCol w="4381500"/>
              </a:tblGrid>
              <a:tr h="0">
                <a:tc>
                  <a:txBody>
                    <a:bodyPr/>
                    <a:lstStyle/>
                    <a:p>
                      <a:pPr marL="0" algn="l" defTabSz="914400" rtl="0" eaLnBrk="1" latinLnBrk="0" hangingPunct="1">
                        <a:lnSpc>
                          <a:spcPct val="115000"/>
                        </a:lnSpc>
                        <a:spcAft>
                          <a:spcPts val="1000"/>
                        </a:spcAft>
                      </a:pPr>
                      <a:r>
                        <a:rPr lang="en-US" sz="2000" b="1" kern="1200" dirty="0">
                          <a:solidFill>
                            <a:schemeClr val="tx1"/>
                          </a:solidFill>
                          <a:effectLst/>
                          <a:latin typeface="Arial" pitchFamily="34" charset="0"/>
                          <a:ea typeface="+mn-ea"/>
                          <a:cs typeface="Arial" pitchFamily="34" charset="0"/>
                        </a:rPr>
                        <a:t>John and Mike say that the job is too complicated, the bridge will collapse again anyway and the citizens should just cross the river by boat</a:t>
                      </a:r>
                      <a:r>
                        <a:rPr lang="en-US" sz="2000" b="1" kern="1200" dirty="0" smtClean="0">
                          <a:solidFill>
                            <a:schemeClr val="tx1"/>
                          </a:solidFill>
                          <a:effectLst/>
                          <a:latin typeface="Arial" pitchFamily="34" charset="0"/>
                          <a:ea typeface="+mn-ea"/>
                          <a:cs typeface="Arial" pitchFamily="34" charset="0"/>
                        </a:rPr>
                        <a:t>.</a:t>
                      </a:r>
                    </a:p>
                    <a:p>
                      <a:pPr marL="0" algn="l" defTabSz="914400" rtl="0" eaLnBrk="1" latinLnBrk="0" hangingPunct="1">
                        <a:lnSpc>
                          <a:spcPct val="115000"/>
                        </a:lnSpc>
                        <a:spcAft>
                          <a:spcPts val="1000"/>
                        </a:spcAft>
                      </a:pPr>
                      <a:endParaRPr lang="en-US" sz="2000" b="1" kern="1200" dirty="0">
                        <a:solidFill>
                          <a:schemeClr val="tx1"/>
                        </a:solidFill>
                        <a:effectLst/>
                        <a:latin typeface="Arial" pitchFamily="34" charset="0"/>
                        <a:ea typeface="+mn-ea"/>
                        <a:cs typeface="Arial" pitchFamily="34" charset="0"/>
                      </a:endParaRPr>
                    </a:p>
                  </a:txBody>
                  <a:tcPr marL="68580" marR="68580" marT="0" marB="0">
                    <a:noFill/>
                  </a:tcPr>
                </a:tc>
              </a:tr>
              <a:tr h="0">
                <a:tc>
                  <a:txBody>
                    <a:bodyPr/>
                    <a:lstStyle/>
                    <a:p>
                      <a:pPr marL="0" algn="l" defTabSz="914400" rtl="0" eaLnBrk="1" latinLnBrk="0" hangingPunct="1">
                        <a:lnSpc>
                          <a:spcPct val="115000"/>
                        </a:lnSpc>
                        <a:spcAft>
                          <a:spcPts val="1000"/>
                        </a:spcAft>
                      </a:pPr>
                      <a:r>
                        <a:rPr lang="en-US" sz="2000" b="1" kern="1200" dirty="0">
                          <a:solidFill>
                            <a:schemeClr val="tx1"/>
                          </a:solidFill>
                          <a:effectLst/>
                          <a:latin typeface="Arial" pitchFamily="34" charset="0"/>
                          <a:ea typeface="+mn-ea"/>
                          <a:cs typeface="Arial" pitchFamily="34" charset="0"/>
                        </a:rPr>
                        <a:t>It’s a pity to stop trying. It will be much easier for the citizens to stay in touch with each other if they can use the bridge to cross from one city to the other.</a:t>
                      </a:r>
                    </a:p>
                  </a:txBody>
                  <a:tcPr marL="68580" marR="68580" marT="0" marB="0">
                    <a:noFill/>
                  </a:tcPr>
                </a:tc>
              </a:tr>
            </a:tbl>
          </a:graphicData>
        </a:graphic>
      </p:graphicFrame>
      <p:pic>
        <p:nvPicPr>
          <p:cNvPr id="3074" name="Picture 2" descr="C:\Users\Tamar\Documents\My Dropbox\CospatialPrograms\JoinIn\Resource\Scenarios\Bridge\Pics\solution_NO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10543"/>
            <a:ext cx="3491679" cy="35508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p:cNvSpPr>
          <p:nvPr/>
        </p:nvSpPr>
        <p:spPr>
          <a:xfrm>
            <a:off x="304800" y="228600"/>
            <a:ext cx="8458200" cy="6858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800" b="1" dirty="0" smtClean="0">
                <a:solidFill>
                  <a:srgbClr val="003366"/>
                </a:solidFill>
                <a:latin typeface="Arial" pitchFamily="34" charset="0"/>
                <a:cs typeface="Times New Roman" pitchFamily="18" charset="0"/>
              </a:rPr>
              <a:t>   “Join In” Suite: Learning Part for Bridge</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solidFill>
                <a:srgbClr val="003366"/>
              </a:solidFill>
              <a:latin typeface="Arial" pitchFamily="34" charset="0"/>
              <a:cs typeface="Times New Roman" pitchFamily="18" charset="0"/>
            </a:endParaRPr>
          </a:p>
          <a:p>
            <a:pPr algn="l" rtl="0" fontAlgn="t"/>
            <a:r>
              <a:rPr lang="en-US" sz="2400" dirty="0" smtClean="0">
                <a:solidFill>
                  <a:srgbClr val="003366"/>
                </a:solidFill>
                <a:effectLst>
                  <a:outerShdw blurRad="38100" dist="38100" dir="2700000" algn="tl">
                    <a:srgbClr val="C0C0C0"/>
                  </a:outerShdw>
                </a:effectLst>
                <a:latin typeface="Arial" charset="0"/>
              </a:rPr>
              <a:t> </a:t>
            </a:r>
            <a:endParaRPr lang="en-US" sz="2400" b="1" dirty="0"/>
          </a:p>
        </p:txBody>
      </p:sp>
    </p:spTree>
    <p:extLst>
      <p:ext uri="{BB962C8B-B14F-4D97-AF65-F5344CB8AC3E}">
        <p14:creationId xmlns:p14="http://schemas.microsoft.com/office/powerpoint/2010/main" val="195766040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190500" y="914400"/>
            <a:ext cx="8762999" cy="1569660"/>
          </a:xfrm>
          <a:prstGeom prst="rect">
            <a:avLst/>
          </a:prstGeom>
          <a:noFill/>
          <a:ln w="9525">
            <a:noFill/>
            <a:miter lim="800000"/>
            <a:headEnd/>
            <a:tailEnd/>
          </a:ln>
        </p:spPr>
        <p:txBody>
          <a:bodyPr wrap="square">
            <a:spAutoFit/>
          </a:bodyPr>
          <a:lstStyle/>
          <a:p>
            <a:pPr marL="342900" indent="-342900" algn="l" rtl="0">
              <a:buFont typeface="Wingdings" pitchFamily="2" charset="2"/>
              <a:buChar char="§"/>
            </a:pPr>
            <a:r>
              <a:rPr lang="en-US" sz="2400" dirty="0" smtClean="0">
                <a:latin typeface="Calibri" pitchFamily="34" charset="0"/>
              </a:rPr>
              <a:t>Children listen to and select alternate solutions. Can also record their own solution</a:t>
            </a:r>
          </a:p>
          <a:p>
            <a:pPr marL="342900" indent="-342900" algn="l" rtl="0">
              <a:buFont typeface="Wingdings" pitchFamily="2" charset="2"/>
              <a:buChar char="§"/>
            </a:pPr>
            <a:r>
              <a:rPr lang="en-US" sz="2400" dirty="0" smtClean="0">
                <a:latin typeface="Calibri" pitchFamily="34" charset="0"/>
              </a:rPr>
              <a:t>Receive feedback on why or why not a solution is appropriate (collaborative)</a:t>
            </a:r>
          </a:p>
        </p:txBody>
      </p:sp>
      <p:graphicFrame>
        <p:nvGraphicFramePr>
          <p:cNvPr id="6" name="Table 5"/>
          <p:cNvGraphicFramePr>
            <a:graphicFrameLocks noGrp="1"/>
          </p:cNvGraphicFramePr>
          <p:nvPr>
            <p:extLst>
              <p:ext uri="{D42A27DB-BD31-4B8C-83A1-F6EECF244321}">
                <p14:modId xmlns:p14="http://schemas.microsoft.com/office/powerpoint/2010/main" val="1049191845"/>
              </p:ext>
            </p:extLst>
          </p:nvPr>
        </p:nvGraphicFramePr>
        <p:xfrm>
          <a:off x="4343400" y="3276600"/>
          <a:ext cx="4390390" cy="2931160"/>
        </p:xfrm>
        <a:graphic>
          <a:graphicData uri="http://schemas.openxmlformats.org/drawingml/2006/table">
            <a:tbl>
              <a:tblPr firstRow="1" firstCol="1" bandRow="1">
                <a:tableStyleId>{5C22544A-7EE6-4342-B048-85BDC9FD1C3A}</a:tableStyleId>
              </a:tblPr>
              <a:tblGrid>
                <a:gridCol w="4390390"/>
              </a:tblGrid>
              <a:tr h="0">
                <a:tc>
                  <a:txBody>
                    <a:bodyPr/>
                    <a:lstStyle/>
                    <a:p>
                      <a:pPr algn="l" rtl="0">
                        <a:lnSpc>
                          <a:spcPct val="115000"/>
                        </a:lnSpc>
                        <a:spcAft>
                          <a:spcPts val="1000"/>
                        </a:spcAft>
                      </a:pPr>
                      <a:r>
                        <a:rPr lang="en-US" sz="2000" b="1" kern="1200" dirty="0">
                          <a:solidFill>
                            <a:schemeClr val="tx1"/>
                          </a:solidFill>
                          <a:effectLst/>
                          <a:latin typeface="Arial" pitchFamily="34" charset="0"/>
                          <a:ea typeface="+mn-ea"/>
                          <a:cs typeface="Arial" pitchFamily="34" charset="0"/>
                        </a:rPr>
                        <a:t>John and Mike argue. Each of them wants to complete his own part as soon as possible and prefers to work on his side first</a:t>
                      </a:r>
                      <a:r>
                        <a:rPr lang="en-US" sz="2000" b="1" kern="1200" dirty="0" smtClean="0">
                          <a:solidFill>
                            <a:schemeClr val="tx1"/>
                          </a:solidFill>
                          <a:effectLst/>
                          <a:latin typeface="Arial" pitchFamily="34" charset="0"/>
                          <a:ea typeface="+mn-ea"/>
                          <a:cs typeface="Arial" pitchFamily="34" charset="0"/>
                        </a:rPr>
                        <a:t>.</a:t>
                      </a:r>
                    </a:p>
                    <a:p>
                      <a:pPr algn="l" rtl="0">
                        <a:lnSpc>
                          <a:spcPct val="115000"/>
                        </a:lnSpc>
                        <a:spcAft>
                          <a:spcPts val="1000"/>
                        </a:spcAft>
                      </a:pPr>
                      <a:endParaRPr lang="en-US" sz="2000" b="1" kern="1200" dirty="0">
                        <a:solidFill>
                          <a:schemeClr val="tx1"/>
                        </a:solidFill>
                        <a:effectLst/>
                        <a:latin typeface="Arial" pitchFamily="34" charset="0"/>
                        <a:ea typeface="+mn-ea"/>
                        <a:cs typeface="Arial" pitchFamily="34" charset="0"/>
                      </a:endParaRPr>
                    </a:p>
                  </a:txBody>
                  <a:tcPr marL="68580" marR="68580" marT="0" marB="0">
                    <a:noFill/>
                  </a:tcPr>
                </a:tc>
              </a:tr>
              <a:tr h="0">
                <a:tc>
                  <a:txBody>
                    <a:bodyPr/>
                    <a:lstStyle/>
                    <a:p>
                      <a:pPr algn="l" rtl="0">
                        <a:lnSpc>
                          <a:spcPct val="115000"/>
                        </a:lnSpc>
                        <a:spcAft>
                          <a:spcPts val="1000"/>
                        </a:spcAft>
                      </a:pPr>
                      <a:r>
                        <a:rPr lang="en-US" sz="2000" b="1" kern="1200" dirty="0">
                          <a:solidFill>
                            <a:schemeClr val="tx1"/>
                          </a:solidFill>
                          <a:effectLst/>
                          <a:latin typeface="Arial" pitchFamily="34" charset="0"/>
                          <a:ea typeface="+mn-ea"/>
                          <a:cs typeface="Arial" pitchFamily="34" charset="0"/>
                        </a:rPr>
                        <a:t>Oh, what a pity!!! The time they spend arguing could have been used to build the bridge.</a:t>
                      </a:r>
                    </a:p>
                  </a:txBody>
                  <a:tcPr marL="68580" marR="68580" marT="0" marB="0">
                    <a:noFill/>
                  </a:tcPr>
                </a:tc>
              </a:tr>
            </a:tbl>
          </a:graphicData>
        </a:graphic>
      </p:graphicFrame>
      <p:pic>
        <p:nvPicPr>
          <p:cNvPr id="4098" name="Picture 2" descr="C:\Users\Tamar\Documents\My Dropbox\CospatialPrograms\JoinIn\Resource\Scenarios\Bridge\Pics\solution_NO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71800"/>
            <a:ext cx="3147060"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p:cNvSpPr>
          <p:nvPr/>
        </p:nvSpPr>
        <p:spPr>
          <a:xfrm>
            <a:off x="304800" y="228600"/>
            <a:ext cx="8458200" cy="6858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800" b="1" dirty="0" smtClean="0">
                <a:solidFill>
                  <a:srgbClr val="003366"/>
                </a:solidFill>
                <a:latin typeface="Arial" pitchFamily="34" charset="0"/>
                <a:cs typeface="Times New Roman" pitchFamily="18" charset="0"/>
              </a:rPr>
              <a:t>   “Join In” Suite: Learning Part for Bridge</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solidFill>
                <a:srgbClr val="003366"/>
              </a:solidFill>
              <a:latin typeface="Arial" pitchFamily="34" charset="0"/>
              <a:cs typeface="Times New Roman" pitchFamily="18" charset="0"/>
            </a:endParaRPr>
          </a:p>
          <a:p>
            <a:pPr algn="l" rtl="0" fontAlgn="t"/>
            <a:r>
              <a:rPr lang="en-US" sz="2400" dirty="0" smtClean="0">
                <a:solidFill>
                  <a:srgbClr val="003366"/>
                </a:solidFill>
                <a:effectLst>
                  <a:outerShdw blurRad="38100" dist="38100" dir="2700000" algn="tl">
                    <a:srgbClr val="C0C0C0"/>
                  </a:outerShdw>
                </a:effectLst>
                <a:latin typeface="Arial" charset="0"/>
              </a:rPr>
              <a:t> </a:t>
            </a:r>
            <a:endParaRPr lang="en-US" sz="2400" b="1" dirty="0"/>
          </a:p>
        </p:txBody>
      </p:sp>
    </p:spTree>
    <p:extLst>
      <p:ext uri="{BB962C8B-B14F-4D97-AF65-F5344CB8AC3E}">
        <p14:creationId xmlns:p14="http://schemas.microsoft.com/office/powerpoint/2010/main" val="324351962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190500" y="914400"/>
            <a:ext cx="8762999" cy="1569660"/>
          </a:xfrm>
          <a:prstGeom prst="rect">
            <a:avLst/>
          </a:prstGeom>
          <a:noFill/>
          <a:ln w="9525">
            <a:noFill/>
            <a:miter lim="800000"/>
            <a:headEnd/>
            <a:tailEnd/>
          </a:ln>
        </p:spPr>
        <p:txBody>
          <a:bodyPr wrap="square">
            <a:spAutoFit/>
          </a:bodyPr>
          <a:lstStyle/>
          <a:p>
            <a:pPr marL="342900" indent="-342900" algn="l" rtl="0">
              <a:buFont typeface="Wingdings" pitchFamily="2" charset="2"/>
              <a:buChar char="§"/>
            </a:pPr>
            <a:r>
              <a:rPr lang="en-US" sz="2400" dirty="0" smtClean="0">
                <a:latin typeface="Calibri" pitchFamily="34" charset="0"/>
              </a:rPr>
              <a:t>Children listen to and select alternate solutions. Can also record their own solution</a:t>
            </a:r>
          </a:p>
          <a:p>
            <a:pPr marL="342900" indent="-342900" algn="l" rtl="0">
              <a:buFont typeface="Wingdings" pitchFamily="2" charset="2"/>
              <a:buChar char="§"/>
            </a:pPr>
            <a:r>
              <a:rPr lang="en-US" sz="2400" dirty="0" smtClean="0">
                <a:latin typeface="Calibri" pitchFamily="34" charset="0"/>
              </a:rPr>
              <a:t>Receive feedback on why or why not a solution is appropriate (collaborative)</a:t>
            </a:r>
          </a:p>
        </p:txBody>
      </p:sp>
      <p:graphicFrame>
        <p:nvGraphicFramePr>
          <p:cNvPr id="2" name="Table 1"/>
          <p:cNvGraphicFramePr>
            <a:graphicFrameLocks noGrp="1"/>
          </p:cNvGraphicFramePr>
          <p:nvPr>
            <p:extLst>
              <p:ext uri="{D42A27DB-BD31-4B8C-83A1-F6EECF244321}">
                <p14:modId xmlns:p14="http://schemas.microsoft.com/office/powerpoint/2010/main" val="3291414327"/>
              </p:ext>
            </p:extLst>
          </p:nvPr>
        </p:nvGraphicFramePr>
        <p:xfrm>
          <a:off x="3962400" y="3124199"/>
          <a:ext cx="4847590" cy="3287647"/>
        </p:xfrm>
        <a:graphic>
          <a:graphicData uri="http://schemas.openxmlformats.org/drawingml/2006/table">
            <a:tbl>
              <a:tblPr firstRow="1" firstCol="1" bandRow="1">
                <a:tableStyleId>{5C22544A-7EE6-4342-B048-85BDC9FD1C3A}</a:tableStyleId>
              </a:tblPr>
              <a:tblGrid>
                <a:gridCol w="4847590"/>
              </a:tblGrid>
              <a:tr h="1990266">
                <a:tc>
                  <a:txBody>
                    <a:bodyPr/>
                    <a:lstStyle/>
                    <a:p>
                      <a:pPr algn="l" rtl="0">
                        <a:lnSpc>
                          <a:spcPct val="115000"/>
                        </a:lnSpc>
                        <a:spcAft>
                          <a:spcPts val="1000"/>
                        </a:spcAft>
                      </a:pPr>
                      <a:r>
                        <a:rPr lang="en-US" sz="2000" dirty="0">
                          <a:solidFill>
                            <a:schemeClr val="tx1"/>
                          </a:solidFill>
                          <a:effectLst/>
                          <a:latin typeface="Arial" pitchFamily="34" charset="0"/>
                          <a:cs typeface="Arial" pitchFamily="34" charset="0"/>
                        </a:rPr>
                        <a:t>Mike and John decide to cooperate: They exchange some stones so that each of them gets the ones he needs until they both finish building their parts</a:t>
                      </a:r>
                      <a:r>
                        <a:rPr lang="en-US" sz="2000" dirty="0" smtClean="0">
                          <a:solidFill>
                            <a:schemeClr val="tx1"/>
                          </a:solidFill>
                          <a:effectLst/>
                          <a:latin typeface="Arial" pitchFamily="34" charset="0"/>
                          <a:cs typeface="Arial" pitchFamily="34" charset="0"/>
                        </a:rPr>
                        <a:t>.</a:t>
                      </a:r>
                    </a:p>
                    <a:p>
                      <a:pPr algn="l" rtl="0">
                        <a:lnSpc>
                          <a:spcPct val="115000"/>
                        </a:lnSpc>
                        <a:spcAft>
                          <a:spcPts val="1000"/>
                        </a:spcAft>
                      </a:pPr>
                      <a:endParaRPr lang="en-US" sz="2000" dirty="0">
                        <a:solidFill>
                          <a:schemeClr val="tx1"/>
                        </a:solidFill>
                        <a:effectLst/>
                        <a:latin typeface="Arial" pitchFamily="34" charset="0"/>
                        <a:ea typeface="Calibri"/>
                        <a:cs typeface="Arial" pitchFamily="34" charset="0"/>
                      </a:endParaRPr>
                    </a:p>
                  </a:txBody>
                  <a:tcPr marL="68580" marR="68580" marT="0" marB="0">
                    <a:noFill/>
                  </a:tcPr>
                </a:tc>
              </a:tr>
              <a:tr h="1057527">
                <a:tc>
                  <a:txBody>
                    <a:bodyPr/>
                    <a:lstStyle/>
                    <a:p>
                      <a:pPr algn="l" rtl="0">
                        <a:lnSpc>
                          <a:spcPct val="115000"/>
                        </a:lnSpc>
                        <a:spcAft>
                          <a:spcPts val="1000"/>
                        </a:spcAft>
                      </a:pPr>
                      <a:r>
                        <a:rPr lang="en-US" sz="2000" dirty="0">
                          <a:solidFill>
                            <a:schemeClr val="tx1"/>
                          </a:solidFill>
                          <a:effectLst/>
                          <a:latin typeface="Arial" pitchFamily="34" charset="0"/>
                          <a:cs typeface="Arial" pitchFamily="34" charset="0"/>
                        </a:rPr>
                        <a:t>Great!!! This way the bridge will be built again soon!!! Cooperation is the best way.</a:t>
                      </a:r>
                      <a:endParaRPr lang="en-US" sz="2000" dirty="0">
                        <a:solidFill>
                          <a:schemeClr val="tx1"/>
                        </a:solidFill>
                        <a:effectLst/>
                        <a:latin typeface="Arial" pitchFamily="34" charset="0"/>
                        <a:ea typeface="Calibri"/>
                        <a:cs typeface="Arial" pitchFamily="34" charset="0"/>
                      </a:endParaRPr>
                    </a:p>
                  </a:txBody>
                  <a:tcPr marL="68580" marR="68580" marT="0" marB="0">
                    <a:noFill/>
                  </a:tcPr>
                </a:tc>
              </a:tr>
            </a:tbl>
          </a:graphicData>
        </a:graphic>
      </p:graphicFrame>
      <p:pic>
        <p:nvPicPr>
          <p:cNvPr id="2049" name="Picture 1" descr="C:\Users\Tamar\Documents\My Dropbox\CospatialPrograms\JoinIn\Resource\Scenarios\Bridge\Pics\solution_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03" y="2971800"/>
            <a:ext cx="3418840" cy="34767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p:cNvSpPr>
          <p:nvPr/>
        </p:nvSpPr>
        <p:spPr>
          <a:xfrm>
            <a:off x="304800" y="228600"/>
            <a:ext cx="8458200" cy="6858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800" b="1" dirty="0" smtClean="0">
                <a:solidFill>
                  <a:srgbClr val="003366"/>
                </a:solidFill>
                <a:latin typeface="Arial" pitchFamily="34" charset="0"/>
                <a:cs typeface="Times New Roman" pitchFamily="18" charset="0"/>
              </a:rPr>
              <a:t>   “Join In” Suite: Learning Part for Bridge</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solidFill>
                <a:srgbClr val="003366"/>
              </a:solidFill>
              <a:latin typeface="Arial" pitchFamily="34" charset="0"/>
              <a:cs typeface="Times New Roman" pitchFamily="18" charset="0"/>
            </a:endParaRPr>
          </a:p>
          <a:p>
            <a:pPr algn="l" rtl="0" fontAlgn="t"/>
            <a:r>
              <a:rPr lang="en-US" sz="2400" dirty="0" smtClean="0">
                <a:solidFill>
                  <a:srgbClr val="003366"/>
                </a:solidFill>
                <a:effectLst>
                  <a:outerShdw blurRad="38100" dist="38100" dir="2700000" algn="tl">
                    <a:srgbClr val="C0C0C0"/>
                  </a:outerShdw>
                </a:effectLst>
                <a:latin typeface="Arial" charset="0"/>
              </a:rPr>
              <a:t> </a:t>
            </a:r>
            <a:endParaRPr lang="en-US" sz="2400" b="1" dirty="0"/>
          </a:p>
        </p:txBody>
      </p:sp>
    </p:spTree>
    <p:extLst>
      <p:ext uri="{BB962C8B-B14F-4D97-AF65-F5344CB8AC3E}">
        <p14:creationId xmlns:p14="http://schemas.microsoft.com/office/powerpoint/2010/main" val="71114865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p:cNvSpPr txBox="1">
            <a:spLocks noChangeArrowheads="1"/>
          </p:cNvSpPr>
          <p:nvPr/>
        </p:nvSpPr>
        <p:spPr bwMode="auto">
          <a:xfrm>
            <a:off x="190500" y="914400"/>
            <a:ext cx="8762999" cy="830997"/>
          </a:xfrm>
          <a:prstGeom prst="rect">
            <a:avLst/>
          </a:prstGeom>
          <a:noFill/>
          <a:ln w="9525">
            <a:noFill/>
            <a:miter lim="800000"/>
            <a:headEnd/>
            <a:tailEnd/>
          </a:ln>
        </p:spPr>
        <p:txBody>
          <a:bodyPr wrap="square">
            <a:spAutoFit/>
          </a:bodyPr>
          <a:lstStyle/>
          <a:p>
            <a:pPr marL="342900" indent="-342900" algn="l" rtl="0">
              <a:buFont typeface="Wingdings" pitchFamily="2" charset="2"/>
              <a:buChar char="§"/>
            </a:pPr>
            <a:r>
              <a:rPr lang="en-US" sz="2400" dirty="0" smtClean="0">
                <a:latin typeface="Calibri" pitchFamily="34" charset="0"/>
              </a:rPr>
              <a:t>Children play a game that reinforces the same collaboration pattern that they just learned about or are going to learn. </a:t>
            </a:r>
          </a:p>
        </p:txBody>
      </p:sp>
      <p:sp>
        <p:nvSpPr>
          <p:cNvPr id="5" name="Rectangle 3"/>
          <p:cNvSpPr txBox="1">
            <a:spLocks/>
          </p:cNvSpPr>
          <p:nvPr/>
        </p:nvSpPr>
        <p:spPr>
          <a:xfrm>
            <a:off x="457200" y="228600"/>
            <a:ext cx="8153400" cy="6858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800" b="1" dirty="0" smtClean="0">
                <a:solidFill>
                  <a:srgbClr val="003366"/>
                </a:solidFill>
                <a:latin typeface="Arial" pitchFamily="34" charset="0"/>
                <a:cs typeface="Times New Roman" pitchFamily="18" charset="0"/>
              </a:rPr>
              <a:t>   “Join In” Suite: Experience Part for Bridge</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solidFill>
                <a:srgbClr val="003366"/>
              </a:solidFill>
              <a:latin typeface="Arial" pitchFamily="34" charset="0"/>
              <a:cs typeface="Times New Roman" pitchFamily="18" charset="0"/>
            </a:endParaRPr>
          </a:p>
          <a:p>
            <a:pPr algn="l" rtl="0" fontAlgn="t"/>
            <a:r>
              <a:rPr lang="en-US" sz="2400" dirty="0" smtClean="0">
                <a:solidFill>
                  <a:srgbClr val="003366"/>
                </a:solidFill>
                <a:effectLst>
                  <a:outerShdw blurRad="38100" dist="38100" dir="2700000" algn="tl">
                    <a:srgbClr val="C0C0C0"/>
                  </a:outerShdw>
                </a:effectLst>
                <a:latin typeface="Arial" charset="0"/>
              </a:rPr>
              <a:t> </a:t>
            </a:r>
            <a:endParaRPr lang="en-US" sz="2400" b="1" dirty="0"/>
          </a:p>
        </p:txBody>
      </p:sp>
      <p:pic>
        <p:nvPicPr>
          <p:cNvPr id="6" name="Picture 5" descr="Bridge_diagram.jpg"/>
          <p:cNvPicPr/>
          <p:nvPr/>
        </p:nvPicPr>
        <p:blipFill>
          <a:blip r:embed="rId2" cstate="print"/>
          <a:srcRect/>
          <a:stretch>
            <a:fillRect/>
          </a:stretch>
        </p:blipFill>
        <p:spPr bwMode="auto">
          <a:xfrm>
            <a:off x="1836057" y="2209800"/>
            <a:ext cx="5669643" cy="3886200"/>
          </a:xfrm>
          <a:prstGeom prst="rect">
            <a:avLst/>
          </a:prstGeom>
          <a:noFill/>
          <a:ln w="9525">
            <a:noFill/>
            <a:miter lim="800000"/>
            <a:headEnd/>
            <a:tailEnd/>
          </a:ln>
        </p:spPr>
      </p:pic>
    </p:spTree>
    <p:extLst>
      <p:ext uri="{BB962C8B-B14F-4D97-AF65-F5344CB8AC3E}">
        <p14:creationId xmlns:p14="http://schemas.microsoft.com/office/powerpoint/2010/main" val="299483386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ppleGarden_diagram.jpg"/>
          <p:cNvPicPr/>
          <p:nvPr/>
        </p:nvPicPr>
        <p:blipFill>
          <a:blip r:embed="rId2" cstate="print"/>
          <a:srcRect/>
          <a:stretch>
            <a:fillRect/>
          </a:stretch>
        </p:blipFill>
        <p:spPr bwMode="auto">
          <a:xfrm>
            <a:off x="685800" y="2133600"/>
            <a:ext cx="4038600" cy="3658870"/>
          </a:xfrm>
          <a:prstGeom prst="rect">
            <a:avLst/>
          </a:prstGeom>
          <a:noFill/>
          <a:ln w="9525">
            <a:noFill/>
            <a:miter lim="800000"/>
            <a:headEnd/>
            <a:tailEnd/>
          </a:ln>
        </p:spPr>
      </p:pic>
      <p:sp>
        <p:nvSpPr>
          <p:cNvPr id="6" name="Content Placeholder 2"/>
          <p:cNvSpPr>
            <a:spLocks noGrp="1"/>
          </p:cNvSpPr>
          <p:nvPr>
            <p:ph sz="half" idx="1"/>
          </p:nvPr>
        </p:nvSpPr>
        <p:spPr>
          <a:xfrm>
            <a:off x="4800600" y="1600200"/>
            <a:ext cx="4191000" cy="4572000"/>
          </a:xfrm>
        </p:spPr>
        <p:txBody>
          <a:bodyPr>
            <a:normAutofit fontScale="92500"/>
          </a:bodyPr>
          <a:lstStyle/>
          <a:p>
            <a:pPr algn="l" rtl="0"/>
            <a:r>
              <a:rPr lang="en-US" sz="3000" b="0" dirty="0" smtClean="0">
                <a:solidFill>
                  <a:srgbClr val="FF0000"/>
                </a:solidFill>
                <a:latin typeface="Arial" pitchFamily="34" charset="0"/>
                <a:cs typeface="Arial" pitchFamily="34" charset="0"/>
              </a:rPr>
              <a:t>Social task</a:t>
            </a:r>
            <a:r>
              <a:rPr lang="en-US" sz="3000" b="0" dirty="0" smtClean="0">
                <a:latin typeface="Arial" pitchFamily="34" charset="0"/>
                <a:cs typeface="Arial" pitchFamily="34" charset="0"/>
              </a:rPr>
              <a:t>-</a:t>
            </a:r>
            <a:r>
              <a:rPr lang="en-US" sz="3000" b="0" dirty="0" smtClean="0">
                <a:solidFill>
                  <a:srgbClr val="FF0000"/>
                </a:solidFill>
                <a:latin typeface="Arial" pitchFamily="34" charset="0"/>
                <a:cs typeface="Arial" pitchFamily="34" charset="0"/>
              </a:rPr>
              <a:t> </a:t>
            </a:r>
            <a:r>
              <a:rPr lang="en-US" sz="3000" b="0" dirty="0" smtClean="0">
                <a:latin typeface="Arial" pitchFamily="34" charset="0"/>
                <a:cs typeface="Arial" pitchFamily="34" charset="0"/>
              </a:rPr>
              <a:t>to collect enough apples for mom who wants to make a Jam.</a:t>
            </a:r>
          </a:p>
          <a:p>
            <a:pPr algn="l" rtl="0"/>
            <a:r>
              <a:rPr lang="en-US" sz="3000" b="0" dirty="0" smtClean="0">
                <a:solidFill>
                  <a:srgbClr val="FF0000"/>
                </a:solidFill>
                <a:latin typeface="Arial" pitchFamily="34" charset="0"/>
                <a:cs typeface="Arial" pitchFamily="34" charset="0"/>
              </a:rPr>
              <a:t>Constraint of objects</a:t>
            </a:r>
          </a:p>
          <a:p>
            <a:pPr algn="l" rtl="0"/>
            <a:r>
              <a:rPr lang="en-US" sz="3000" b="0" dirty="0" smtClean="0">
                <a:latin typeface="Arial" pitchFamily="34" charset="0"/>
                <a:cs typeface="Arial" pitchFamily="34" charset="0"/>
              </a:rPr>
              <a:t>The basket moves fast enough only if there is joint action: the two children NEED to move it together</a:t>
            </a:r>
          </a:p>
          <a:p>
            <a:pPr algn="l" rtl="0"/>
            <a:endParaRPr lang="en-US" dirty="0" smtClean="0"/>
          </a:p>
          <a:p>
            <a:pPr algn="l" rtl="0"/>
            <a:endParaRPr lang="he-IL" dirty="0"/>
          </a:p>
        </p:txBody>
      </p:sp>
      <p:sp>
        <p:nvSpPr>
          <p:cNvPr id="2" name="Rectangle 1"/>
          <p:cNvSpPr/>
          <p:nvPr/>
        </p:nvSpPr>
        <p:spPr>
          <a:xfrm>
            <a:off x="533400" y="228600"/>
            <a:ext cx="7772400" cy="954107"/>
          </a:xfrm>
          <a:prstGeom prst="rect">
            <a:avLst/>
          </a:prstGeom>
        </p:spPr>
        <p:txBody>
          <a:bodyPr wrap="square">
            <a:spAutoFit/>
          </a:bodyPr>
          <a:lstStyle/>
          <a:p>
            <a:pPr algn="ctr" rtl="0"/>
            <a:r>
              <a:rPr lang="en-US" sz="2800" b="1" dirty="0">
                <a:solidFill>
                  <a:srgbClr val="003366"/>
                </a:solidFill>
                <a:latin typeface="Arial" pitchFamily="34" charset="0"/>
                <a:cs typeface="Times New Roman" pitchFamily="18" charset="0"/>
              </a:rPr>
              <a:t>Apple </a:t>
            </a:r>
            <a:r>
              <a:rPr lang="en-US" sz="2800" b="1" dirty="0" smtClean="0">
                <a:solidFill>
                  <a:srgbClr val="003366"/>
                </a:solidFill>
                <a:latin typeface="Arial" pitchFamily="34" charset="0"/>
                <a:cs typeface="Times New Roman" pitchFamily="18" charset="0"/>
              </a:rPr>
              <a:t>Orchard - </a:t>
            </a:r>
            <a:r>
              <a:rPr lang="en-US" sz="2800" dirty="0">
                <a:latin typeface="Arial" pitchFamily="34" charset="0"/>
                <a:cs typeface="Arial" pitchFamily="34" charset="0"/>
              </a:rPr>
              <a:t>Constraint of </a:t>
            </a:r>
            <a:r>
              <a:rPr lang="en-US" sz="2800" dirty="0" smtClean="0">
                <a:latin typeface="Arial" pitchFamily="34" charset="0"/>
                <a:cs typeface="Arial" pitchFamily="34" charset="0"/>
              </a:rPr>
              <a:t>objects +                 			Joint performance</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7841762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A2C8A6-467F-40F2-A82F-88B0BB3942F8}" type="slidenum">
              <a:rPr lang="he-IL" smtClean="0"/>
              <a:pPr>
                <a:defRPr/>
              </a:pPr>
              <a:t>2</a:t>
            </a:fld>
            <a:endParaRPr lang="en-US"/>
          </a:p>
        </p:txBody>
      </p:sp>
      <p:pic>
        <p:nvPicPr>
          <p:cNvPr id="33794" name="Picture 2"/>
          <p:cNvPicPr>
            <a:picLocks noChangeAspect="1" noChangeArrowheads="1"/>
          </p:cNvPicPr>
          <p:nvPr/>
        </p:nvPicPr>
        <p:blipFill>
          <a:blip r:embed="rId2" cstate="print"/>
          <a:srcRect/>
          <a:stretch>
            <a:fillRect/>
          </a:stretch>
        </p:blipFill>
        <p:spPr bwMode="auto">
          <a:xfrm>
            <a:off x="1371600" y="0"/>
            <a:ext cx="6419850" cy="1152525"/>
          </a:xfrm>
          <a:prstGeom prst="rect">
            <a:avLst/>
          </a:prstGeom>
          <a:noFill/>
          <a:ln w="9525">
            <a:noFill/>
            <a:miter lim="800000"/>
            <a:headEnd/>
            <a:tailEnd/>
          </a:ln>
        </p:spPr>
      </p:pic>
      <p:sp>
        <p:nvSpPr>
          <p:cNvPr id="4" name="Rectangle 3"/>
          <p:cNvSpPr/>
          <p:nvPr/>
        </p:nvSpPr>
        <p:spPr>
          <a:xfrm>
            <a:off x="609600" y="1595021"/>
            <a:ext cx="7391400" cy="5262979"/>
          </a:xfrm>
          <a:prstGeom prst="rect">
            <a:avLst/>
          </a:prstGeom>
        </p:spPr>
        <p:txBody>
          <a:bodyPr wrap="square">
            <a:spAutoFit/>
          </a:bodyPr>
          <a:lstStyle/>
          <a:p>
            <a:pPr algn="l" rtl="0"/>
            <a:r>
              <a:rPr lang="en-US" sz="2400" dirty="0" smtClean="0">
                <a:latin typeface="Arial" pitchFamily="34" charset="0"/>
                <a:cs typeface="Arial" pitchFamily="34" charset="0"/>
              </a:rPr>
              <a:t>Massimo Zancanaro, Leonardo Giusti</a:t>
            </a:r>
          </a:p>
          <a:p>
            <a:pPr algn="l" rtl="0"/>
            <a:r>
              <a:rPr lang="en-US" sz="2400" dirty="0" smtClean="0">
                <a:latin typeface="Arial" pitchFamily="34" charset="0"/>
                <a:cs typeface="Arial" pitchFamily="34" charset="0"/>
              </a:rPr>
              <a:t> </a:t>
            </a:r>
          </a:p>
          <a:p>
            <a:pPr algn="l" rtl="0"/>
            <a:endParaRPr lang="en-US" sz="2400" dirty="0">
              <a:latin typeface="Arial" pitchFamily="34" charset="0"/>
              <a:cs typeface="Arial" pitchFamily="34" charset="0"/>
            </a:endParaRPr>
          </a:p>
          <a:p>
            <a:pPr algn="l" rtl="0"/>
            <a:r>
              <a:rPr lang="en-US" sz="2400" dirty="0" smtClean="0">
                <a:latin typeface="Arial" pitchFamily="34" charset="0"/>
                <a:cs typeface="Arial" pitchFamily="34" charset="0"/>
              </a:rPr>
              <a:t>Sue </a:t>
            </a:r>
            <a:r>
              <a:rPr lang="en-US" sz="2400" dirty="0">
                <a:latin typeface="Arial" pitchFamily="34" charset="0"/>
                <a:cs typeface="Arial" pitchFamily="34" charset="0"/>
              </a:rPr>
              <a:t>Cobb, </a:t>
            </a:r>
            <a:r>
              <a:rPr lang="en-US" sz="2400" dirty="0" smtClean="0">
                <a:latin typeface="Arial" pitchFamily="34" charset="0"/>
                <a:cs typeface="Arial" pitchFamily="34" charset="0"/>
              </a:rPr>
              <a:t>Tony Glover, Laura Millen</a:t>
            </a: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r>
              <a:rPr lang="en-US" sz="2400" dirty="0" smtClean="0">
                <a:latin typeface="Arial" pitchFamily="34" charset="0"/>
                <a:cs typeface="Arial" pitchFamily="34" charset="0"/>
              </a:rPr>
              <a:t>Sarah </a:t>
            </a:r>
            <a:r>
              <a:rPr lang="en-US" sz="2400" dirty="0">
                <a:latin typeface="Arial" pitchFamily="34" charset="0"/>
                <a:cs typeface="Arial" pitchFamily="34" charset="0"/>
              </a:rPr>
              <a:t>Parsons, </a:t>
            </a:r>
            <a:r>
              <a:rPr lang="en-US" sz="2400" dirty="0" smtClean="0">
                <a:latin typeface="Arial" pitchFamily="34" charset="0"/>
                <a:cs typeface="Arial" pitchFamily="34" charset="0"/>
              </a:rPr>
              <a:t>Sara </a:t>
            </a:r>
            <a:r>
              <a:rPr lang="en-US" sz="2400" dirty="0" err="1" smtClean="0">
                <a:latin typeface="Arial" pitchFamily="34" charset="0"/>
                <a:cs typeface="Arial" pitchFamily="34" charset="0"/>
              </a:rPr>
              <a:t>Garib-Penna</a:t>
            </a:r>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r>
              <a:rPr lang="en-US" sz="2400" dirty="0" smtClean="0">
                <a:latin typeface="Arial" pitchFamily="34" charset="0"/>
                <a:cs typeface="Arial" pitchFamily="34" charset="0"/>
              </a:rPr>
              <a:t>Nirit Bauminger, Sigal Eden</a:t>
            </a:r>
          </a:p>
          <a:p>
            <a:pPr algn="l" rtl="0"/>
            <a:endParaRPr lang="en-US" sz="2400" dirty="0" smtClean="0">
              <a:latin typeface="Arial" pitchFamily="34" charset="0"/>
              <a:cs typeface="Arial" pitchFamily="34" charset="0"/>
            </a:endParaRPr>
          </a:p>
          <a:p>
            <a:pPr algn="l" rtl="0"/>
            <a:endParaRPr lang="en-US" sz="2400" dirty="0" smtClean="0">
              <a:latin typeface="Arial" pitchFamily="34" charset="0"/>
              <a:cs typeface="Arial" pitchFamily="34" charset="0"/>
            </a:endParaRPr>
          </a:p>
          <a:p>
            <a:pPr algn="l" rtl="0"/>
            <a:r>
              <a:rPr lang="en-US" sz="2400" dirty="0" smtClean="0">
                <a:latin typeface="Arial" pitchFamily="34" charset="0"/>
                <a:cs typeface="Arial" pitchFamily="34" charset="0"/>
              </a:rPr>
              <a:t>Patrice </a:t>
            </a:r>
            <a:r>
              <a:rPr lang="en-US" sz="2400" dirty="0">
                <a:latin typeface="Arial" pitchFamily="34" charset="0"/>
                <a:cs typeface="Arial" pitchFamily="34" charset="0"/>
              </a:rPr>
              <a:t>L. (Tamar) </a:t>
            </a:r>
            <a:r>
              <a:rPr lang="en-US" sz="2400" dirty="0" smtClean="0">
                <a:latin typeface="Arial" pitchFamily="34" charset="0"/>
                <a:cs typeface="Arial" pitchFamily="34" charset="0"/>
              </a:rPr>
              <a:t>Weiss, Eynat Gal</a:t>
            </a:r>
          </a:p>
          <a:p>
            <a:pPr algn="l" rtl="0"/>
            <a:endParaRPr lang="en-US" sz="2400" dirty="0" smtClean="0">
              <a:latin typeface="Arial" pitchFamily="34" charset="0"/>
              <a:cs typeface="Arial" pitchFamily="34" charset="0"/>
            </a:endParaRPr>
          </a:p>
        </p:txBody>
      </p:sp>
      <p:pic>
        <p:nvPicPr>
          <p:cNvPr id="33795" name="Picture 3"/>
          <p:cNvPicPr>
            <a:picLocks noChangeAspect="1" noChangeArrowheads="1"/>
          </p:cNvPicPr>
          <p:nvPr/>
        </p:nvPicPr>
        <p:blipFill>
          <a:blip r:embed="rId3" cstate="print"/>
          <a:srcRect/>
          <a:stretch>
            <a:fillRect/>
          </a:stretch>
        </p:blipFill>
        <p:spPr bwMode="auto">
          <a:xfrm>
            <a:off x="6324600" y="2590800"/>
            <a:ext cx="2028687" cy="838200"/>
          </a:xfrm>
          <a:prstGeom prst="rect">
            <a:avLst/>
          </a:prstGeom>
          <a:noFill/>
          <a:ln w="9525">
            <a:noFill/>
            <a:miter lim="800000"/>
            <a:headEnd/>
            <a:tailEnd/>
          </a:ln>
        </p:spPr>
      </p:pic>
      <p:pic>
        <p:nvPicPr>
          <p:cNvPr id="33796" name="Picture 4"/>
          <p:cNvPicPr>
            <a:picLocks noChangeAspect="1" noChangeArrowheads="1"/>
          </p:cNvPicPr>
          <p:nvPr/>
        </p:nvPicPr>
        <p:blipFill>
          <a:blip r:embed="rId4" cstate="print"/>
          <a:srcRect/>
          <a:stretch>
            <a:fillRect/>
          </a:stretch>
        </p:blipFill>
        <p:spPr bwMode="auto">
          <a:xfrm>
            <a:off x="6172200" y="3810000"/>
            <a:ext cx="2240192" cy="528638"/>
          </a:xfrm>
          <a:prstGeom prst="rect">
            <a:avLst/>
          </a:prstGeom>
          <a:noFill/>
          <a:ln w="9525">
            <a:noFill/>
            <a:miter lim="800000"/>
            <a:headEnd/>
            <a:tailEnd/>
          </a:ln>
        </p:spPr>
      </p:pic>
      <p:pic>
        <p:nvPicPr>
          <p:cNvPr id="33797" name="Picture 5"/>
          <p:cNvPicPr>
            <a:picLocks noChangeAspect="1" noChangeArrowheads="1"/>
          </p:cNvPicPr>
          <p:nvPr/>
        </p:nvPicPr>
        <p:blipFill>
          <a:blip r:embed="rId5" cstate="print"/>
          <a:srcRect/>
          <a:stretch>
            <a:fillRect/>
          </a:stretch>
        </p:blipFill>
        <p:spPr bwMode="auto">
          <a:xfrm>
            <a:off x="6934200" y="1524000"/>
            <a:ext cx="1078861" cy="914400"/>
          </a:xfrm>
          <a:prstGeom prst="rect">
            <a:avLst/>
          </a:prstGeom>
          <a:noFill/>
          <a:ln w="9525">
            <a:noFill/>
            <a:miter lim="800000"/>
            <a:headEnd/>
            <a:tailEnd/>
          </a:ln>
        </p:spPr>
      </p:pic>
      <p:pic>
        <p:nvPicPr>
          <p:cNvPr id="33798" name="Picture 6"/>
          <p:cNvPicPr>
            <a:picLocks noChangeAspect="1" noChangeArrowheads="1"/>
          </p:cNvPicPr>
          <p:nvPr/>
        </p:nvPicPr>
        <p:blipFill>
          <a:blip r:embed="rId6" cstate="print"/>
          <a:srcRect/>
          <a:stretch>
            <a:fillRect/>
          </a:stretch>
        </p:blipFill>
        <p:spPr bwMode="auto">
          <a:xfrm>
            <a:off x="6324600" y="4572000"/>
            <a:ext cx="1343025" cy="1004188"/>
          </a:xfrm>
          <a:prstGeom prst="rect">
            <a:avLst/>
          </a:prstGeom>
          <a:noFill/>
          <a:ln w="9525">
            <a:noFill/>
            <a:miter lim="800000"/>
            <a:headEnd/>
            <a:tailEnd/>
          </a:ln>
        </p:spPr>
      </p:pic>
      <p:pic>
        <p:nvPicPr>
          <p:cNvPr id="33799" name="Picture 7"/>
          <p:cNvPicPr>
            <a:picLocks noChangeAspect="1" noChangeArrowheads="1"/>
          </p:cNvPicPr>
          <p:nvPr/>
        </p:nvPicPr>
        <p:blipFill>
          <a:blip r:embed="rId7" cstate="print"/>
          <a:srcRect/>
          <a:stretch>
            <a:fillRect/>
          </a:stretch>
        </p:blipFill>
        <p:spPr bwMode="auto">
          <a:xfrm>
            <a:off x="6400800" y="5715000"/>
            <a:ext cx="1552575"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12"/>
          </p:nvPr>
        </p:nvSpPr>
        <p:spPr>
          <a:noFill/>
        </p:spPr>
        <p:txBody>
          <a:bodyPr/>
          <a:lstStyle/>
          <a:p>
            <a:fld id="{9000B8E7-317A-45CB-9FFE-211FF757B8F4}" type="slidenum">
              <a:rPr lang="he-IL" smtClean="0">
                <a:cs typeface="Arial" charset="0"/>
              </a:rPr>
              <a:pPr/>
              <a:t>20</a:t>
            </a:fld>
            <a:endParaRPr lang="en-US" smtClean="0">
              <a:cs typeface="Arial" charset="0"/>
            </a:endParaRPr>
          </a:p>
        </p:txBody>
      </p:sp>
      <p:sp>
        <p:nvSpPr>
          <p:cNvPr id="17412" name="Rectangle 3"/>
          <p:cNvSpPr>
            <a:spLocks noChangeArrowheads="1"/>
          </p:cNvSpPr>
          <p:nvPr/>
        </p:nvSpPr>
        <p:spPr bwMode="auto">
          <a:xfrm>
            <a:off x="0" y="195941"/>
            <a:ext cx="8918916" cy="523220"/>
          </a:xfrm>
          <a:prstGeom prst="rect">
            <a:avLst/>
          </a:prstGeom>
          <a:noFill/>
          <a:ln w="9525">
            <a:noFill/>
            <a:miter lim="800000"/>
            <a:headEnd/>
            <a:tailEnd/>
          </a:ln>
        </p:spPr>
        <p:txBody>
          <a:bodyPr wrap="none">
            <a:spAutoFit/>
          </a:bodyPr>
          <a:lstStyle/>
          <a:p>
            <a:pPr algn="ctr" rtl="0"/>
            <a:r>
              <a:rPr lang="en-US" sz="2800" b="1" dirty="0">
                <a:solidFill>
                  <a:srgbClr val="003366"/>
                </a:solidFill>
                <a:latin typeface="Arial" pitchFamily="34" charset="0"/>
                <a:cs typeface="Times New Roman" pitchFamily="18" charset="0"/>
              </a:rPr>
              <a:t>Save the </a:t>
            </a:r>
            <a:r>
              <a:rPr lang="en-US" sz="2800" b="1" dirty="0" smtClean="0">
                <a:solidFill>
                  <a:srgbClr val="003366"/>
                </a:solidFill>
                <a:latin typeface="Arial" pitchFamily="34" charset="0"/>
                <a:cs typeface="Times New Roman" pitchFamily="18" charset="0"/>
              </a:rPr>
              <a:t>Alien: </a:t>
            </a:r>
            <a:r>
              <a:rPr lang="en-US" sz="2800" dirty="0" smtClean="0">
                <a:latin typeface="Arial" charset="0"/>
                <a:ea typeface="+mj-ea"/>
                <a:cs typeface="+mj-cs"/>
              </a:rPr>
              <a:t>constraints </a:t>
            </a:r>
            <a:r>
              <a:rPr lang="en-US" sz="2800" dirty="0">
                <a:latin typeface="Arial" charset="0"/>
                <a:ea typeface="+mj-ea"/>
                <a:cs typeface="+mj-cs"/>
              </a:rPr>
              <a:t>on roles + mutual planning</a:t>
            </a:r>
          </a:p>
        </p:txBody>
      </p:sp>
      <p:pic>
        <p:nvPicPr>
          <p:cNvPr id="5" name="Picture 4" descr="Alien_diagram.jpg"/>
          <p:cNvPicPr/>
          <p:nvPr/>
        </p:nvPicPr>
        <p:blipFill>
          <a:blip r:embed="rId2" cstate="print"/>
          <a:srcRect/>
          <a:stretch>
            <a:fillRect/>
          </a:stretch>
        </p:blipFill>
        <p:spPr bwMode="auto">
          <a:xfrm>
            <a:off x="685800" y="1981200"/>
            <a:ext cx="3810000" cy="3505200"/>
          </a:xfrm>
          <a:prstGeom prst="rect">
            <a:avLst/>
          </a:prstGeom>
          <a:noFill/>
          <a:ln w="9525">
            <a:noFill/>
            <a:miter lim="800000"/>
            <a:headEnd/>
            <a:tailEnd/>
          </a:ln>
        </p:spPr>
      </p:pic>
      <p:sp>
        <p:nvSpPr>
          <p:cNvPr id="6" name="Content Placeholder 2"/>
          <p:cNvSpPr txBox="1">
            <a:spLocks/>
          </p:cNvSpPr>
          <p:nvPr/>
        </p:nvSpPr>
        <p:spPr>
          <a:xfrm>
            <a:off x="4615492" y="952971"/>
            <a:ext cx="4376107" cy="5905029"/>
          </a:xfrm>
          <a:prstGeom prst="rect">
            <a:avLst/>
          </a:prstGeom>
        </p:spPr>
        <p:txBody>
          <a:bodyPr>
            <a:noAutofit/>
          </a:bodyPr>
          <a:lstStyle>
            <a:lvl1pPr marL="342900" indent="-342900" algn="r" rtl="1" eaLnBrk="0" fontAlgn="base" hangingPunct="0">
              <a:spcBef>
                <a:spcPct val="20000"/>
              </a:spcBef>
              <a:spcAft>
                <a:spcPct val="0"/>
              </a:spcAft>
              <a:buChar char="•"/>
              <a:defRPr sz="3200" b="1">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b="1">
                <a:solidFill>
                  <a:schemeClr val="tx1"/>
                </a:solidFill>
                <a:latin typeface="+mn-lt"/>
                <a:cs typeface="+mn-cs"/>
              </a:defRPr>
            </a:lvl2pPr>
            <a:lvl3pPr marL="1143000" indent="-228600" algn="r" rtl="1" eaLnBrk="0" fontAlgn="base" hangingPunct="0">
              <a:spcBef>
                <a:spcPct val="20000"/>
              </a:spcBef>
              <a:spcAft>
                <a:spcPct val="0"/>
              </a:spcAft>
              <a:buChar char="•"/>
              <a:defRPr sz="2400" b="1">
                <a:solidFill>
                  <a:schemeClr val="tx1"/>
                </a:solidFill>
                <a:latin typeface="+mn-lt"/>
                <a:cs typeface="+mn-cs"/>
              </a:defRPr>
            </a:lvl3pPr>
            <a:lvl4pPr marL="1600200" indent="-228600" algn="r" rtl="1" eaLnBrk="0" fontAlgn="base" hangingPunct="0">
              <a:spcBef>
                <a:spcPct val="20000"/>
              </a:spcBef>
              <a:spcAft>
                <a:spcPct val="0"/>
              </a:spcAft>
              <a:buChar char="–"/>
              <a:defRPr sz="2000" b="1">
                <a:solidFill>
                  <a:schemeClr val="tx1"/>
                </a:solidFill>
                <a:latin typeface="+mn-lt"/>
                <a:cs typeface="+mn-cs"/>
              </a:defRPr>
            </a:lvl4pPr>
            <a:lvl5pPr marL="2057400" indent="-228600" algn="r" rtl="1" eaLnBrk="0" fontAlgn="base" hangingPunct="0">
              <a:spcBef>
                <a:spcPct val="20000"/>
              </a:spcBef>
              <a:spcAft>
                <a:spcPct val="0"/>
              </a:spcAft>
              <a:buChar char="»"/>
              <a:defRPr sz="2000" b="1">
                <a:solidFill>
                  <a:schemeClr val="tx1"/>
                </a:solidFill>
                <a:latin typeface="+mn-lt"/>
                <a:cs typeface="+mn-cs"/>
              </a:defRPr>
            </a:lvl5pPr>
            <a:lvl6pPr marL="2514600" indent="-228600" algn="r" rtl="1" fontAlgn="base">
              <a:spcBef>
                <a:spcPct val="20000"/>
              </a:spcBef>
              <a:spcAft>
                <a:spcPct val="0"/>
              </a:spcAft>
              <a:buChar char="»"/>
              <a:defRPr sz="2000" b="1">
                <a:solidFill>
                  <a:schemeClr val="tx1"/>
                </a:solidFill>
                <a:latin typeface="+mn-lt"/>
                <a:cs typeface="+mn-cs"/>
              </a:defRPr>
            </a:lvl6pPr>
            <a:lvl7pPr marL="2971800" indent="-228600" algn="r" rtl="1" fontAlgn="base">
              <a:spcBef>
                <a:spcPct val="20000"/>
              </a:spcBef>
              <a:spcAft>
                <a:spcPct val="0"/>
              </a:spcAft>
              <a:buChar char="»"/>
              <a:defRPr sz="2000" b="1">
                <a:solidFill>
                  <a:schemeClr val="tx1"/>
                </a:solidFill>
                <a:latin typeface="+mn-lt"/>
                <a:cs typeface="+mn-cs"/>
              </a:defRPr>
            </a:lvl7pPr>
            <a:lvl8pPr marL="3429000" indent="-228600" algn="r" rtl="1" fontAlgn="base">
              <a:spcBef>
                <a:spcPct val="20000"/>
              </a:spcBef>
              <a:spcAft>
                <a:spcPct val="0"/>
              </a:spcAft>
              <a:buChar char="»"/>
              <a:defRPr sz="2000" b="1">
                <a:solidFill>
                  <a:schemeClr val="tx1"/>
                </a:solidFill>
                <a:latin typeface="+mn-lt"/>
                <a:cs typeface="+mn-cs"/>
              </a:defRPr>
            </a:lvl8pPr>
            <a:lvl9pPr marL="3886200" indent="-228600" algn="r" rtl="1" fontAlgn="base">
              <a:spcBef>
                <a:spcPct val="20000"/>
              </a:spcBef>
              <a:spcAft>
                <a:spcPct val="0"/>
              </a:spcAft>
              <a:buChar char="»"/>
              <a:defRPr sz="2000" b="1">
                <a:solidFill>
                  <a:schemeClr val="tx1"/>
                </a:solidFill>
                <a:latin typeface="+mn-lt"/>
                <a:cs typeface="+mn-cs"/>
              </a:defRPr>
            </a:lvl9pPr>
          </a:lstStyle>
          <a:p>
            <a:pPr algn="l" rtl="0"/>
            <a:r>
              <a:rPr lang="en-US" sz="2800" b="0" dirty="0">
                <a:solidFill>
                  <a:srgbClr val="FF0000"/>
                </a:solidFill>
                <a:latin typeface="Arial" pitchFamily="34" charset="0"/>
                <a:cs typeface="Arial" pitchFamily="34" charset="0"/>
              </a:rPr>
              <a:t>Social task</a:t>
            </a:r>
            <a:r>
              <a:rPr lang="en-US" sz="2800" b="0" dirty="0">
                <a:latin typeface="Arial" pitchFamily="34" charset="0"/>
                <a:cs typeface="Arial" pitchFamily="34" charset="0"/>
              </a:rPr>
              <a:t>: to collect </a:t>
            </a:r>
            <a:r>
              <a:rPr lang="en-US" sz="2800" b="0" dirty="0" smtClean="0">
                <a:latin typeface="Arial" pitchFamily="34" charset="0"/>
                <a:cs typeface="Arial" pitchFamily="34" charset="0"/>
              </a:rPr>
              <a:t>stars </a:t>
            </a:r>
            <a:r>
              <a:rPr lang="en-US" sz="2800" b="0" dirty="0">
                <a:latin typeface="Arial" pitchFamily="34" charset="0"/>
                <a:cs typeface="Arial" pitchFamily="34" charset="0"/>
              </a:rPr>
              <a:t>to be used as fuel by an alien spaceship </a:t>
            </a:r>
            <a:r>
              <a:rPr lang="en-US" sz="2800" b="0" dirty="0" smtClean="0">
                <a:latin typeface="Arial" pitchFamily="34" charset="0"/>
                <a:cs typeface="Arial" pitchFamily="34" charset="0"/>
              </a:rPr>
              <a:t>to be able to return home.</a:t>
            </a:r>
            <a:endParaRPr lang="en-US" sz="2800" b="0" dirty="0">
              <a:latin typeface="Arial" pitchFamily="34" charset="0"/>
              <a:cs typeface="Arial" pitchFamily="34" charset="0"/>
            </a:endParaRPr>
          </a:p>
          <a:p>
            <a:pPr algn="l" rtl="0"/>
            <a:r>
              <a:rPr lang="en-US" sz="2800" b="0" dirty="0">
                <a:solidFill>
                  <a:srgbClr val="FF0000"/>
                </a:solidFill>
                <a:latin typeface="Arial" pitchFamily="34" charset="0"/>
                <a:cs typeface="Arial" pitchFamily="34" charset="0"/>
              </a:rPr>
              <a:t>Different role </a:t>
            </a:r>
            <a:r>
              <a:rPr lang="en-US" sz="2800" b="0" dirty="0" smtClean="0">
                <a:solidFill>
                  <a:srgbClr val="FF0000"/>
                </a:solidFill>
                <a:latin typeface="Arial" pitchFamily="34" charset="0"/>
                <a:cs typeface="Arial" pitchFamily="34" charset="0"/>
              </a:rPr>
              <a:t>pattern</a:t>
            </a:r>
            <a:r>
              <a:rPr lang="en-US" sz="2800" b="0" dirty="0" smtClean="0">
                <a:latin typeface="Arial" pitchFamily="34" charset="0"/>
                <a:cs typeface="Arial" pitchFamily="34" charset="0"/>
              </a:rPr>
              <a:t> </a:t>
            </a:r>
            <a:endParaRPr lang="en-US" sz="2800" b="0" dirty="0">
              <a:latin typeface="Arial" pitchFamily="34" charset="0"/>
              <a:cs typeface="Arial" pitchFamily="34" charset="0"/>
            </a:endParaRPr>
          </a:p>
          <a:p>
            <a:pPr algn="l" rtl="0"/>
            <a:r>
              <a:rPr lang="en-US" sz="2800" b="0" dirty="0">
                <a:latin typeface="Arial" pitchFamily="34" charset="0"/>
                <a:cs typeface="Arial" pitchFamily="34" charset="0"/>
              </a:rPr>
              <a:t>One child catches the stars, </a:t>
            </a:r>
            <a:r>
              <a:rPr lang="en-US" sz="2800" b="0" dirty="0" smtClean="0">
                <a:latin typeface="Arial" pitchFamily="34" charset="0"/>
                <a:cs typeface="Arial" pitchFamily="34" charset="0"/>
              </a:rPr>
              <a:t>other </a:t>
            </a:r>
            <a:r>
              <a:rPr lang="en-US" sz="2800" b="0" dirty="0">
                <a:latin typeface="Arial" pitchFamily="34" charset="0"/>
                <a:cs typeface="Arial" pitchFamily="34" charset="0"/>
              </a:rPr>
              <a:t>child moves the boat. S</a:t>
            </a:r>
            <a:r>
              <a:rPr lang="en-US" sz="2800" b="0" dirty="0" smtClean="0">
                <a:latin typeface="Arial" pitchFamily="34" charset="0"/>
                <a:cs typeface="Arial" pitchFamily="34" charset="0"/>
              </a:rPr>
              <a:t>ystem </a:t>
            </a:r>
            <a:r>
              <a:rPr lang="en-US" sz="2800" b="0" dirty="0">
                <a:latin typeface="Arial" pitchFamily="34" charset="0"/>
                <a:cs typeface="Arial" pitchFamily="34" charset="0"/>
              </a:rPr>
              <a:t>prevents </a:t>
            </a:r>
            <a:r>
              <a:rPr lang="en-US" sz="2800" b="0" dirty="0" smtClean="0">
                <a:latin typeface="Arial" pitchFamily="34" charset="0"/>
                <a:cs typeface="Arial" pitchFamily="34" charset="0"/>
              </a:rPr>
              <a:t>child </a:t>
            </a:r>
            <a:r>
              <a:rPr lang="en-US" sz="2800" b="0" dirty="0">
                <a:latin typeface="Arial" pitchFamily="34" charset="0"/>
                <a:cs typeface="Arial" pitchFamily="34" charset="0"/>
              </a:rPr>
              <a:t>who moves the boat from also catching the stars and vice </a:t>
            </a:r>
            <a:r>
              <a:rPr lang="en-US" sz="2800" b="0" dirty="0" smtClean="0">
                <a:latin typeface="Arial" pitchFamily="34" charset="0"/>
                <a:cs typeface="Arial" pitchFamily="34" charset="0"/>
              </a:rPr>
              <a:t>versa - </a:t>
            </a:r>
            <a:r>
              <a:rPr lang="en-US" sz="2800" b="0" dirty="0">
                <a:latin typeface="Arial" pitchFamily="34" charset="0"/>
                <a:cs typeface="Arial" pitchFamily="34" charset="0"/>
              </a:rPr>
              <a:t>mutual planning. </a:t>
            </a:r>
            <a:endParaRPr lang="he-IL" sz="2800" b="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1"/>
          <p:cNvSpPr>
            <a:spLocks noGrp="1"/>
          </p:cNvSpPr>
          <p:nvPr>
            <p:ph type="sldNum" sz="quarter" idx="12"/>
          </p:nvPr>
        </p:nvSpPr>
        <p:spPr>
          <a:noFill/>
        </p:spPr>
        <p:txBody>
          <a:bodyPr/>
          <a:lstStyle/>
          <a:p>
            <a:fld id="{4ED2FFC6-57A1-40FA-9F35-2B10348A6D8D}" type="slidenum">
              <a:rPr lang="he-IL" smtClean="0">
                <a:cs typeface="Arial" charset="0"/>
              </a:rPr>
              <a:pPr/>
              <a:t>21</a:t>
            </a:fld>
            <a:endParaRPr lang="en-US" smtClean="0">
              <a:cs typeface="Arial" charset="0"/>
            </a:endParaRPr>
          </a:p>
        </p:txBody>
      </p:sp>
      <p:sp>
        <p:nvSpPr>
          <p:cNvPr id="4100" name="Rectangle 7"/>
          <p:cNvSpPr>
            <a:spLocks noChangeArrowheads="1"/>
          </p:cNvSpPr>
          <p:nvPr/>
        </p:nvSpPr>
        <p:spPr bwMode="auto">
          <a:xfrm>
            <a:off x="533400" y="1524000"/>
            <a:ext cx="8305800" cy="3046988"/>
          </a:xfrm>
          <a:prstGeom prst="rect">
            <a:avLst/>
          </a:prstGeom>
          <a:noFill/>
          <a:ln w="9525">
            <a:noFill/>
            <a:miter lim="800000"/>
            <a:headEnd/>
            <a:tailEnd/>
          </a:ln>
        </p:spPr>
        <p:txBody>
          <a:bodyPr>
            <a:spAutoFit/>
          </a:bodyPr>
          <a:lstStyle/>
          <a:p>
            <a:pPr marL="363538" lvl="0" indent="-363538" algn="l" rtl="0">
              <a:buSzPct val="150000"/>
              <a:buFont typeface="Arial" pitchFamily="34" charset="0"/>
              <a:buChar char="•"/>
            </a:pPr>
            <a:r>
              <a:rPr lang="en-US" sz="2400" dirty="0" smtClean="0"/>
              <a:t> </a:t>
            </a:r>
            <a:r>
              <a:rPr lang="en-US" sz="2400" dirty="0" smtClean="0">
                <a:latin typeface="Arial" charset="0"/>
              </a:rPr>
              <a:t>Focus groups (3)</a:t>
            </a:r>
          </a:p>
          <a:p>
            <a:pPr marL="1277938" lvl="2" indent="-363538" algn="l" rtl="0">
              <a:buSzPct val="150000"/>
              <a:buFont typeface="Arial" pitchFamily="34" charset="0"/>
              <a:buChar char="•"/>
            </a:pPr>
            <a:r>
              <a:rPr lang="en-US" sz="2400" dirty="0" smtClean="0">
                <a:latin typeface="Arial" charset="0"/>
              </a:rPr>
              <a:t>Occupational Therapists and Teachers</a:t>
            </a:r>
          </a:p>
          <a:p>
            <a:pPr marL="1277938" lvl="2" indent="-363538" algn="l" rtl="0">
              <a:buSzPct val="150000"/>
              <a:buFont typeface="Arial" pitchFamily="34" charset="0"/>
              <a:buChar char="•"/>
            </a:pPr>
            <a:r>
              <a:rPr lang="en-US" sz="2400" dirty="0" smtClean="0">
                <a:latin typeface="Arial" charset="0"/>
              </a:rPr>
              <a:t>Children with ASD</a:t>
            </a:r>
          </a:p>
          <a:p>
            <a:pPr marL="2192338" lvl="4" indent="-363538" algn="l" rtl="0">
              <a:buSzPct val="150000"/>
              <a:buFont typeface="Arial" pitchFamily="34" charset="0"/>
              <a:buChar char="•"/>
            </a:pPr>
            <a:endParaRPr lang="en-US" sz="2400" dirty="0" smtClean="0">
              <a:latin typeface="Arial" pitchFamily="34" charset="0"/>
              <a:cs typeface="Arial" pitchFamily="34" charset="0"/>
            </a:endParaRPr>
          </a:p>
          <a:p>
            <a:pPr marL="363538" lvl="0" indent="-363538" algn="l" rtl="0">
              <a:buSzPct val="150000"/>
              <a:buFont typeface="Arial" pitchFamily="34" charset="0"/>
              <a:buChar char="•"/>
            </a:pPr>
            <a:r>
              <a:rPr lang="en-US" sz="2400" dirty="0" smtClean="0">
                <a:latin typeface="Arial" pitchFamily="34" charset="0"/>
                <a:cs typeface="Arial" pitchFamily="34" charset="0"/>
              </a:rPr>
              <a:t>Exposure to three scenarios (both learning and experience parts) by 4 pairs of boys with ASD</a:t>
            </a:r>
          </a:p>
          <a:p>
            <a:pPr marL="363538" lvl="0" indent="-363538" algn="l" rtl="0">
              <a:buSzPct val="150000"/>
              <a:buFont typeface="Arial" pitchFamily="34" charset="0"/>
              <a:buChar char="•"/>
            </a:pPr>
            <a:endParaRPr lang="en-US" sz="2400" dirty="0">
              <a:latin typeface="Arial" pitchFamily="34" charset="0"/>
              <a:cs typeface="Arial" pitchFamily="34" charset="0"/>
            </a:endParaRPr>
          </a:p>
          <a:p>
            <a:pPr marL="363538" lvl="0" indent="-363538" algn="l" rtl="0">
              <a:buSzPct val="150000"/>
              <a:buFont typeface="Arial" pitchFamily="34" charset="0"/>
              <a:buChar char="•"/>
            </a:pPr>
            <a:r>
              <a:rPr lang="en-US" sz="2400" dirty="0" smtClean="0">
                <a:latin typeface="Arial" pitchFamily="34" charset="0"/>
                <a:cs typeface="Arial" pitchFamily="34" charset="0"/>
              </a:rPr>
              <a:t>Peer tutoring sessions</a:t>
            </a:r>
            <a:endParaRPr lang="en-US" sz="2400" dirty="0">
              <a:latin typeface="Arial" pitchFamily="34" charset="0"/>
              <a:cs typeface="Arial" pitchFamily="34" charset="0"/>
            </a:endParaRPr>
          </a:p>
        </p:txBody>
      </p:sp>
      <p:sp>
        <p:nvSpPr>
          <p:cNvPr id="4101" name="TextBox 9"/>
          <p:cNvSpPr txBox="1">
            <a:spLocks noChangeArrowheads="1"/>
          </p:cNvSpPr>
          <p:nvPr/>
        </p:nvSpPr>
        <p:spPr bwMode="auto">
          <a:xfrm>
            <a:off x="0" y="304800"/>
            <a:ext cx="8534400" cy="584775"/>
          </a:xfrm>
          <a:prstGeom prst="rect">
            <a:avLst/>
          </a:prstGeom>
          <a:noFill/>
          <a:ln w="9525">
            <a:noFill/>
            <a:miter lim="800000"/>
            <a:headEnd/>
            <a:tailEnd/>
          </a:ln>
        </p:spPr>
        <p:txBody>
          <a:bodyPr wrap="square">
            <a:spAutoFit/>
          </a:bodyPr>
          <a:lstStyle/>
          <a:p>
            <a:pPr algn="ctr"/>
            <a:r>
              <a:rPr lang="en-US" sz="3200" b="1" dirty="0" smtClean="0">
                <a:solidFill>
                  <a:srgbClr val="FF0000"/>
                </a:solidFill>
                <a:latin typeface="Arial" charset="0"/>
              </a:rPr>
              <a:t>Pilot Data Collection</a:t>
            </a:r>
            <a:r>
              <a:rPr lang="en-US" sz="3200" dirty="0" smtClean="0">
                <a:solidFill>
                  <a:srgbClr val="FF0000"/>
                </a:solidFill>
              </a:rPr>
              <a:t> </a:t>
            </a:r>
            <a:endParaRPr lang="en-US" sz="3200" b="1" dirty="0">
              <a:solidFill>
                <a:srgbClr val="FF0000"/>
              </a:solidFill>
            </a:endParaRPr>
          </a:p>
        </p:txBody>
      </p:sp>
      <p:pic>
        <p:nvPicPr>
          <p:cNvPr id="6" name="Picture 5" descr="C:\Users\zancana\Pictures\FotoJoinInTrento\IMG_3189.JPG"/>
          <p:cNvPicPr/>
          <p:nvPr/>
        </p:nvPicPr>
        <p:blipFill>
          <a:blip r:embed="rId2" cstate="print"/>
          <a:srcRect/>
          <a:stretch>
            <a:fillRect/>
          </a:stretch>
        </p:blipFill>
        <p:spPr bwMode="auto">
          <a:xfrm>
            <a:off x="5791200" y="3886200"/>
            <a:ext cx="3048000" cy="26231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2"/>
          </p:nvPr>
        </p:nvSpPr>
        <p:spPr>
          <a:noFill/>
        </p:spPr>
        <p:txBody>
          <a:bodyPr/>
          <a:lstStyle/>
          <a:p>
            <a:fld id="{ED2ED193-48C9-4B53-A462-28C8E5766342}" type="slidenum">
              <a:rPr lang="he-IL" smtClean="0">
                <a:cs typeface="Arial" charset="0"/>
              </a:rPr>
              <a:pPr/>
              <a:t>22</a:t>
            </a:fld>
            <a:endParaRPr lang="en-US" smtClean="0">
              <a:cs typeface="Arial" charset="0"/>
            </a:endParaRPr>
          </a:p>
        </p:txBody>
      </p:sp>
      <p:sp>
        <p:nvSpPr>
          <p:cNvPr id="5123" name="Rectangle 7"/>
          <p:cNvSpPr>
            <a:spLocks noChangeArrowheads="1"/>
          </p:cNvSpPr>
          <p:nvPr/>
        </p:nvSpPr>
        <p:spPr bwMode="auto">
          <a:xfrm>
            <a:off x="304800" y="1148745"/>
            <a:ext cx="8458200" cy="5709255"/>
          </a:xfrm>
          <a:prstGeom prst="rect">
            <a:avLst/>
          </a:prstGeom>
          <a:noFill/>
          <a:ln w="9525">
            <a:noFill/>
            <a:miter lim="800000"/>
            <a:headEnd/>
            <a:tailEnd/>
          </a:ln>
        </p:spPr>
        <p:txBody>
          <a:bodyPr>
            <a:spAutoFit/>
          </a:bodyPr>
          <a:lstStyle/>
          <a:p>
            <a:pPr marL="363538" indent="-363538" algn="l" rtl="0">
              <a:spcAft>
                <a:spcPts val="600"/>
              </a:spcAft>
              <a:buSzPct val="150000"/>
            </a:pPr>
            <a:r>
              <a:rPr lang="en-US" sz="2400" dirty="0">
                <a:latin typeface="Arial" charset="0"/>
              </a:rPr>
              <a:t>	</a:t>
            </a:r>
          </a:p>
          <a:p>
            <a:pPr marL="457200" lvl="0" indent="-457200" algn="l" rtl="0"/>
            <a:r>
              <a:rPr lang="en-US" sz="2400" b="1" dirty="0" smtClean="0">
                <a:latin typeface="Arial" pitchFamily="34" charset="0"/>
                <a:cs typeface="Arial" pitchFamily="34" charset="0"/>
              </a:rPr>
              <a:t>Adaptability</a:t>
            </a:r>
            <a:r>
              <a:rPr lang="en-US" sz="2400" dirty="0">
                <a:latin typeface="Arial" pitchFamily="34" charset="0"/>
                <a:cs typeface="Arial" pitchFamily="34" charset="0"/>
              </a:rPr>
              <a:t>: </a:t>
            </a:r>
            <a:endParaRPr lang="en-US" sz="2400" dirty="0" smtClean="0">
              <a:latin typeface="Arial" pitchFamily="34" charset="0"/>
              <a:cs typeface="Arial" pitchFamily="34" charset="0"/>
            </a:endParaRPr>
          </a:p>
          <a:p>
            <a:pPr marL="914400" lvl="1" indent="-457200" algn="l" rtl="0">
              <a:buAutoNum type="arabicPeriod"/>
            </a:pPr>
            <a:r>
              <a:rPr lang="en-US" sz="2400" dirty="0">
                <a:latin typeface="Arial" pitchFamily="34" charset="0"/>
                <a:cs typeface="Arial" pitchFamily="34" charset="0"/>
              </a:rPr>
              <a:t>H</a:t>
            </a:r>
            <a:r>
              <a:rPr lang="en-US" sz="2400" dirty="0" smtClean="0">
                <a:latin typeface="Arial" pitchFamily="34" charset="0"/>
                <a:cs typeface="Arial" pitchFamily="34" charset="0"/>
              </a:rPr>
              <a:t>ow </a:t>
            </a:r>
            <a:r>
              <a:rPr lang="en-US" sz="2400" dirty="0">
                <a:latin typeface="Arial" pitchFamily="34" charset="0"/>
                <a:cs typeface="Arial" pitchFamily="34" charset="0"/>
              </a:rPr>
              <a:t>does the </a:t>
            </a:r>
            <a:r>
              <a:rPr lang="en-US" sz="2400" dirty="0" smtClean="0">
                <a:latin typeface="Arial" pitchFamily="34" charset="0"/>
                <a:cs typeface="Arial" pitchFamily="34" charset="0"/>
              </a:rPr>
              <a:t>facilitator </a:t>
            </a:r>
            <a:r>
              <a:rPr lang="en-US" sz="2400" dirty="0">
                <a:latin typeface="Arial" pitchFamily="34" charset="0"/>
                <a:cs typeface="Arial" pitchFamily="34" charset="0"/>
              </a:rPr>
              <a:t>adapt the game experience to fit the needs of the different children and their level of engagement? </a:t>
            </a:r>
            <a:endParaRPr lang="en-US" sz="2400" dirty="0" smtClean="0">
              <a:latin typeface="Arial" pitchFamily="34" charset="0"/>
              <a:cs typeface="Arial" pitchFamily="34" charset="0"/>
            </a:endParaRPr>
          </a:p>
          <a:p>
            <a:pPr marL="914400" lvl="1" indent="-457200" algn="l" rtl="0">
              <a:buAutoNum type="arabicPeriod"/>
            </a:pPr>
            <a:r>
              <a:rPr lang="en-US" sz="2400" dirty="0" smtClean="0">
                <a:latin typeface="Arial" pitchFamily="34" charset="0"/>
                <a:cs typeface="Arial" pitchFamily="34" charset="0"/>
              </a:rPr>
              <a:t>Is </a:t>
            </a:r>
            <a:r>
              <a:rPr lang="en-US" sz="2400" dirty="0">
                <a:latin typeface="Arial" pitchFamily="34" charset="0"/>
                <a:cs typeface="Arial" pitchFamily="34" charset="0"/>
              </a:rPr>
              <a:t>the software flexible enough? </a:t>
            </a:r>
            <a:endParaRPr lang="en-US" sz="2400" dirty="0" smtClean="0">
              <a:latin typeface="Arial" pitchFamily="34" charset="0"/>
              <a:cs typeface="Arial" pitchFamily="34" charset="0"/>
            </a:endParaRPr>
          </a:p>
          <a:p>
            <a:pPr marL="914400" lvl="1" indent="-457200" algn="l" rtl="0">
              <a:buAutoNum type="arabicPeriod"/>
            </a:pPr>
            <a:r>
              <a:rPr lang="en-US" sz="2400" dirty="0" smtClean="0">
                <a:latin typeface="Arial" pitchFamily="34" charset="0"/>
                <a:cs typeface="Arial" pitchFamily="34" charset="0"/>
              </a:rPr>
              <a:t>Are </a:t>
            </a:r>
            <a:r>
              <a:rPr lang="en-US" sz="2400" dirty="0">
                <a:latin typeface="Arial" pitchFamily="34" charset="0"/>
                <a:cs typeface="Arial" pitchFamily="34" charset="0"/>
              </a:rPr>
              <a:t>the social and difficulty levels appropriate? </a:t>
            </a:r>
            <a:endParaRPr lang="en-US" sz="2400" dirty="0" smtClean="0">
              <a:latin typeface="Arial" pitchFamily="34" charset="0"/>
              <a:cs typeface="Arial" pitchFamily="34" charset="0"/>
            </a:endParaRPr>
          </a:p>
          <a:p>
            <a:pPr marL="457200" lvl="0" indent="-457200" algn="l" rtl="0">
              <a:buAutoNum type="arabicPeriod"/>
            </a:pPr>
            <a:endParaRPr lang="en-US" sz="2400" dirty="0">
              <a:latin typeface="Arial" pitchFamily="34" charset="0"/>
              <a:cs typeface="Arial" pitchFamily="34" charset="0"/>
            </a:endParaRPr>
          </a:p>
          <a:p>
            <a:pPr lvl="0" algn="l" rtl="0"/>
            <a:r>
              <a:rPr lang="en-US" sz="2400" b="1" dirty="0" smtClean="0">
                <a:latin typeface="Arial" pitchFamily="34" charset="0"/>
                <a:cs typeface="Arial" pitchFamily="34" charset="0"/>
              </a:rPr>
              <a:t>Effectiveness</a:t>
            </a:r>
            <a:r>
              <a:rPr lang="en-US" sz="2400" dirty="0" smtClean="0">
                <a:latin typeface="Arial" pitchFamily="34" charset="0"/>
                <a:cs typeface="Arial" pitchFamily="34" charset="0"/>
              </a:rPr>
              <a:t>: </a:t>
            </a:r>
          </a:p>
          <a:p>
            <a:pPr marL="906463" lvl="0" indent="-457200" algn="l" rtl="0">
              <a:buAutoNum type="arabicPeriod"/>
            </a:pPr>
            <a:r>
              <a:rPr lang="en-US" sz="2400" dirty="0">
                <a:latin typeface="Arial" pitchFamily="34" charset="0"/>
                <a:cs typeface="Arial" pitchFamily="34" charset="0"/>
              </a:rPr>
              <a:t>Do the games support the educational objectives? </a:t>
            </a:r>
          </a:p>
          <a:p>
            <a:pPr marL="906463" lvl="0" indent="-457200" algn="l" rtl="0">
              <a:buAutoNum type="arabicPeriod"/>
            </a:pPr>
            <a:r>
              <a:rPr lang="en-US" sz="2400" dirty="0">
                <a:latin typeface="Arial" pitchFamily="34" charset="0"/>
                <a:cs typeface="Arial" pitchFamily="34" charset="0"/>
              </a:rPr>
              <a:t>Does the system constitute an opportunity to set long-term interventions? </a:t>
            </a:r>
            <a:endParaRPr lang="en-US" sz="2400" dirty="0" smtClean="0">
              <a:latin typeface="Arial" pitchFamily="34" charset="0"/>
              <a:cs typeface="Arial" pitchFamily="34" charset="0"/>
            </a:endParaRPr>
          </a:p>
          <a:p>
            <a:pPr marL="906463" lvl="0" indent="-457200" algn="l" rtl="0">
              <a:buAutoNum type="arabicPeriod"/>
            </a:pPr>
            <a:r>
              <a:rPr lang="en-US" sz="2400" dirty="0" smtClean="0">
                <a:latin typeface="Arial" pitchFamily="34" charset="0"/>
                <a:cs typeface="Arial" pitchFamily="34" charset="0"/>
              </a:rPr>
              <a:t>Could </a:t>
            </a:r>
            <a:r>
              <a:rPr lang="en-US" sz="2400" dirty="0">
                <a:latin typeface="Arial" pitchFamily="34" charset="0"/>
                <a:cs typeface="Arial" pitchFamily="34" charset="0"/>
              </a:rPr>
              <a:t>the game be integrated with everyday educational/therapeutic practice?</a:t>
            </a:r>
          </a:p>
          <a:p>
            <a:pPr lvl="0" algn="l" rtl="0"/>
            <a:endParaRPr lang="en-GB" sz="2400" dirty="0">
              <a:latin typeface="Arial" pitchFamily="34" charset="0"/>
              <a:cs typeface="Arial" pitchFamily="34" charset="0"/>
            </a:endParaRPr>
          </a:p>
        </p:txBody>
      </p:sp>
      <p:sp>
        <p:nvSpPr>
          <p:cNvPr id="5124" name="TextBox 9"/>
          <p:cNvSpPr txBox="1">
            <a:spLocks noChangeArrowheads="1"/>
          </p:cNvSpPr>
          <p:nvPr/>
        </p:nvSpPr>
        <p:spPr bwMode="auto">
          <a:xfrm>
            <a:off x="1219200" y="228600"/>
            <a:ext cx="6629400" cy="1077218"/>
          </a:xfrm>
          <a:prstGeom prst="rect">
            <a:avLst/>
          </a:prstGeom>
          <a:noFill/>
          <a:ln w="9525">
            <a:noFill/>
            <a:miter lim="800000"/>
            <a:headEnd/>
            <a:tailEnd/>
          </a:ln>
        </p:spPr>
        <p:txBody>
          <a:bodyPr>
            <a:spAutoFit/>
          </a:bodyPr>
          <a:lstStyle/>
          <a:p>
            <a:pPr algn="ctr"/>
            <a:r>
              <a:rPr lang="en-US" sz="3200" b="1" dirty="0" smtClean="0">
                <a:solidFill>
                  <a:srgbClr val="FF0000"/>
                </a:solidFill>
                <a:latin typeface="Arial" charset="0"/>
              </a:rPr>
              <a:t>Questions from facilitators’ viewpoint</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1"/>
          <p:cNvSpPr>
            <a:spLocks noGrp="1"/>
          </p:cNvSpPr>
          <p:nvPr>
            <p:ph type="sldNum" sz="quarter" idx="12"/>
          </p:nvPr>
        </p:nvSpPr>
        <p:spPr>
          <a:noFill/>
        </p:spPr>
        <p:txBody>
          <a:bodyPr/>
          <a:lstStyle/>
          <a:p>
            <a:fld id="{ED2ED193-48C9-4B53-A462-28C8E5766342}" type="slidenum">
              <a:rPr lang="he-IL" smtClean="0">
                <a:cs typeface="Arial" charset="0"/>
              </a:rPr>
              <a:pPr/>
              <a:t>23</a:t>
            </a:fld>
            <a:endParaRPr lang="en-US" smtClean="0">
              <a:cs typeface="Arial" charset="0"/>
            </a:endParaRPr>
          </a:p>
        </p:txBody>
      </p:sp>
      <p:sp>
        <p:nvSpPr>
          <p:cNvPr id="5123" name="Rectangle 7"/>
          <p:cNvSpPr>
            <a:spLocks noChangeArrowheads="1"/>
          </p:cNvSpPr>
          <p:nvPr/>
        </p:nvSpPr>
        <p:spPr bwMode="auto">
          <a:xfrm>
            <a:off x="381000" y="1676400"/>
            <a:ext cx="8458200" cy="5339923"/>
          </a:xfrm>
          <a:prstGeom prst="rect">
            <a:avLst/>
          </a:prstGeom>
          <a:noFill/>
          <a:ln w="9525">
            <a:noFill/>
            <a:miter lim="800000"/>
            <a:headEnd/>
            <a:tailEnd/>
          </a:ln>
        </p:spPr>
        <p:txBody>
          <a:bodyPr>
            <a:spAutoFit/>
          </a:bodyPr>
          <a:lstStyle/>
          <a:p>
            <a:pPr marL="363538" indent="-363538" algn="l" rtl="0">
              <a:spcAft>
                <a:spcPts val="600"/>
              </a:spcAft>
              <a:buSzPct val="150000"/>
            </a:pPr>
            <a:r>
              <a:rPr lang="en-US" sz="2400" dirty="0">
                <a:latin typeface="Arial" charset="0"/>
              </a:rPr>
              <a:t>	</a:t>
            </a:r>
          </a:p>
          <a:p>
            <a:pPr marL="457200" lvl="0" indent="-457200" algn="l" rtl="0">
              <a:buAutoNum type="arabicPeriod"/>
            </a:pPr>
            <a:r>
              <a:rPr lang="en-US" sz="2400" b="1" dirty="0" smtClean="0">
                <a:latin typeface="Arial" pitchFamily="34" charset="0"/>
                <a:cs typeface="Arial" pitchFamily="34" charset="0"/>
              </a:rPr>
              <a:t>Playability</a:t>
            </a:r>
            <a:r>
              <a:rPr lang="en-US" sz="2400" dirty="0">
                <a:latin typeface="Arial" pitchFamily="34" charset="0"/>
                <a:cs typeface="Arial" pitchFamily="34" charset="0"/>
              </a:rPr>
              <a:t>: are the games playable in the sense that the children understand the rules, and whether the ergonomics and usability are satisfactory</a:t>
            </a:r>
            <a:r>
              <a:rPr lang="en-US" sz="2400" dirty="0" smtClean="0">
                <a:latin typeface="Arial" pitchFamily="34" charset="0"/>
                <a:cs typeface="Arial" pitchFamily="34" charset="0"/>
              </a:rPr>
              <a:t>?</a:t>
            </a:r>
          </a:p>
          <a:p>
            <a:pPr marL="457200" lvl="0" indent="-457200" algn="l" rtl="0">
              <a:buAutoNum type="arabicPeriod"/>
            </a:pPr>
            <a:endParaRPr lang="en-US" sz="2400" dirty="0">
              <a:latin typeface="Arial" pitchFamily="34" charset="0"/>
              <a:cs typeface="Arial" pitchFamily="34" charset="0"/>
            </a:endParaRPr>
          </a:p>
          <a:p>
            <a:pPr marL="457200" lvl="0" indent="-457200" algn="l" rtl="0">
              <a:buAutoNum type="arabicPeriod" startAt="2"/>
            </a:pPr>
            <a:r>
              <a:rPr lang="en-US" sz="2400" b="1" dirty="0" smtClean="0">
                <a:latin typeface="Arial" pitchFamily="34" charset="0"/>
                <a:cs typeface="Arial" pitchFamily="34" charset="0"/>
              </a:rPr>
              <a:t>Level </a:t>
            </a:r>
            <a:r>
              <a:rPr lang="en-US" sz="2400" b="1" dirty="0">
                <a:latin typeface="Arial" pitchFamily="34" charset="0"/>
                <a:cs typeface="Arial" pitchFamily="34" charset="0"/>
              </a:rPr>
              <a:t>of Engagement</a:t>
            </a:r>
            <a:r>
              <a:rPr lang="en-US" sz="2400" dirty="0">
                <a:latin typeface="Arial" pitchFamily="34" charset="0"/>
                <a:cs typeface="Arial" pitchFamily="34" charset="0"/>
              </a:rPr>
              <a:t>: do the games involve the players in a compelling, engaging and motivating experience</a:t>
            </a:r>
            <a:r>
              <a:rPr lang="en-US" sz="2400" dirty="0" smtClean="0">
                <a:latin typeface="Arial" pitchFamily="34" charset="0"/>
                <a:cs typeface="Arial" pitchFamily="34" charset="0"/>
              </a:rPr>
              <a:t>?</a:t>
            </a:r>
          </a:p>
          <a:p>
            <a:pPr marL="457200" lvl="0" indent="-457200" algn="l" rtl="0">
              <a:buAutoNum type="arabicPeriod" startAt="2"/>
            </a:pPr>
            <a:endParaRPr lang="en-US" sz="2400" dirty="0">
              <a:latin typeface="Arial" pitchFamily="34" charset="0"/>
              <a:cs typeface="Arial" pitchFamily="34" charset="0"/>
            </a:endParaRPr>
          </a:p>
          <a:p>
            <a:pPr marL="457200" lvl="0" indent="-457200" algn="l" rtl="0">
              <a:buAutoNum type="arabicPeriod" startAt="3"/>
            </a:pPr>
            <a:r>
              <a:rPr lang="en-US" sz="2400" b="1" dirty="0" smtClean="0">
                <a:latin typeface="Arial" pitchFamily="34" charset="0"/>
                <a:cs typeface="Arial" pitchFamily="34" charset="0"/>
              </a:rPr>
              <a:t>Collaborative </a:t>
            </a:r>
            <a:r>
              <a:rPr lang="en-US" sz="2400" b="1" dirty="0">
                <a:latin typeface="Arial" pitchFamily="34" charset="0"/>
                <a:cs typeface="Arial" pitchFamily="34" charset="0"/>
              </a:rPr>
              <a:t>strategies</a:t>
            </a:r>
            <a:r>
              <a:rPr lang="en-US" sz="2400" dirty="0">
                <a:latin typeface="Arial" pitchFamily="34" charset="0"/>
                <a:cs typeface="Arial" pitchFamily="34" charset="0"/>
              </a:rPr>
              <a:t>:  are there emerging collaborative patterns that the players elaborate to achieve the game goals? </a:t>
            </a:r>
            <a:endParaRPr lang="en-US" sz="2400" dirty="0" smtClean="0">
              <a:latin typeface="Arial" pitchFamily="34" charset="0"/>
              <a:cs typeface="Arial" pitchFamily="34" charset="0"/>
            </a:endParaRPr>
          </a:p>
          <a:p>
            <a:pPr marL="457200" lvl="0" indent="-457200" algn="l" rtl="0"/>
            <a:endParaRPr lang="en-US" sz="2400" dirty="0">
              <a:latin typeface="Arial" pitchFamily="34" charset="0"/>
              <a:cs typeface="Arial" pitchFamily="34" charset="0"/>
            </a:endParaRPr>
          </a:p>
          <a:p>
            <a:pPr marL="449263" lvl="0" indent="-449263" algn="l" rtl="0"/>
            <a:endParaRPr lang="en-GB" sz="2400" dirty="0" smtClean="0">
              <a:latin typeface="Arial" pitchFamily="34" charset="0"/>
              <a:cs typeface="Arial" pitchFamily="34" charset="0"/>
            </a:endParaRPr>
          </a:p>
          <a:p>
            <a:pPr lvl="0" algn="l" rtl="0"/>
            <a:endParaRPr lang="en-GB" sz="2400" dirty="0">
              <a:latin typeface="Arial" pitchFamily="34" charset="0"/>
              <a:cs typeface="Arial" pitchFamily="34" charset="0"/>
            </a:endParaRPr>
          </a:p>
        </p:txBody>
      </p:sp>
      <p:sp>
        <p:nvSpPr>
          <p:cNvPr id="5124" name="TextBox 9"/>
          <p:cNvSpPr txBox="1">
            <a:spLocks noChangeArrowheads="1"/>
          </p:cNvSpPr>
          <p:nvPr/>
        </p:nvSpPr>
        <p:spPr bwMode="auto">
          <a:xfrm>
            <a:off x="1219200" y="533400"/>
            <a:ext cx="6629400" cy="1077218"/>
          </a:xfrm>
          <a:prstGeom prst="rect">
            <a:avLst/>
          </a:prstGeom>
          <a:noFill/>
          <a:ln w="9525">
            <a:noFill/>
            <a:miter lim="800000"/>
            <a:headEnd/>
            <a:tailEnd/>
          </a:ln>
        </p:spPr>
        <p:txBody>
          <a:bodyPr>
            <a:spAutoFit/>
          </a:bodyPr>
          <a:lstStyle/>
          <a:p>
            <a:pPr algn="ctr"/>
            <a:r>
              <a:rPr lang="en-US" sz="3200" b="1" dirty="0" smtClean="0">
                <a:solidFill>
                  <a:srgbClr val="FF0000"/>
                </a:solidFill>
                <a:latin typeface="Arial" charset="0"/>
              </a:rPr>
              <a:t>Questions from children’s viewpoint</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1"/>
          <p:cNvSpPr>
            <a:spLocks noGrp="1"/>
          </p:cNvSpPr>
          <p:nvPr>
            <p:ph type="sldNum" sz="quarter" idx="12"/>
          </p:nvPr>
        </p:nvSpPr>
        <p:spPr>
          <a:noFill/>
        </p:spPr>
        <p:txBody>
          <a:bodyPr/>
          <a:lstStyle/>
          <a:p>
            <a:fld id="{4ED2FFC6-57A1-40FA-9F35-2B10348A6D8D}" type="slidenum">
              <a:rPr lang="he-IL" smtClean="0">
                <a:cs typeface="Arial" charset="0"/>
              </a:rPr>
              <a:pPr/>
              <a:t>24</a:t>
            </a:fld>
            <a:endParaRPr lang="en-US" smtClean="0">
              <a:cs typeface="Arial" charset="0"/>
            </a:endParaRPr>
          </a:p>
        </p:txBody>
      </p:sp>
      <p:sp>
        <p:nvSpPr>
          <p:cNvPr id="4100" name="Rectangle 7"/>
          <p:cNvSpPr>
            <a:spLocks noChangeArrowheads="1"/>
          </p:cNvSpPr>
          <p:nvPr/>
        </p:nvSpPr>
        <p:spPr bwMode="auto">
          <a:xfrm>
            <a:off x="533400" y="1524000"/>
            <a:ext cx="8305800" cy="3416320"/>
          </a:xfrm>
          <a:prstGeom prst="rect">
            <a:avLst/>
          </a:prstGeom>
          <a:noFill/>
          <a:ln w="9525">
            <a:noFill/>
            <a:miter lim="800000"/>
            <a:headEnd/>
            <a:tailEnd/>
          </a:ln>
        </p:spPr>
        <p:txBody>
          <a:bodyPr>
            <a:spAutoFit/>
          </a:bodyPr>
          <a:lstStyle/>
          <a:p>
            <a:pPr marL="363538" lvl="0" indent="-363538" algn="l" rtl="0">
              <a:buSzPct val="150000"/>
              <a:buFont typeface="Arial" pitchFamily="34" charset="0"/>
              <a:buChar char="•"/>
            </a:pPr>
            <a:r>
              <a:rPr lang="en-US" sz="2400" dirty="0" smtClean="0"/>
              <a:t> </a:t>
            </a:r>
            <a:r>
              <a:rPr lang="en-US" sz="2400" dirty="0" smtClean="0">
                <a:latin typeface="Arial" pitchFamily="34" charset="0"/>
                <a:cs typeface="Arial" pitchFamily="34" charset="0"/>
              </a:rPr>
              <a:t>software </a:t>
            </a:r>
            <a:r>
              <a:rPr lang="en-US" sz="2400" dirty="0">
                <a:latin typeface="Arial" pitchFamily="34" charset="0"/>
                <a:cs typeface="Arial" pitchFamily="34" charset="0"/>
              </a:rPr>
              <a:t>should encourage </a:t>
            </a:r>
            <a:r>
              <a:rPr lang="en-US" sz="2400" dirty="0" smtClean="0">
                <a:latin typeface="Arial" pitchFamily="34" charset="0"/>
                <a:cs typeface="Arial" pitchFamily="34" charset="0"/>
              </a:rPr>
              <a:t>children </a:t>
            </a:r>
            <a:r>
              <a:rPr lang="en-US" sz="2400" dirty="0">
                <a:latin typeface="Arial" pitchFamily="34" charset="0"/>
                <a:cs typeface="Arial" pitchFamily="34" charset="0"/>
              </a:rPr>
              <a:t>to think of </a:t>
            </a:r>
            <a:r>
              <a:rPr lang="en-US" sz="2400" dirty="0" smtClean="0">
                <a:latin typeface="Arial" pitchFamily="34" charset="0"/>
                <a:cs typeface="Arial" pitchFamily="34" charset="0"/>
              </a:rPr>
              <a:t>own </a:t>
            </a:r>
            <a:r>
              <a:rPr lang="en-US" sz="2400" dirty="0">
                <a:latin typeface="Arial" pitchFamily="34" charset="0"/>
                <a:cs typeface="Arial" pitchFamily="34" charset="0"/>
              </a:rPr>
              <a:t>alternative solutions, as well as the advantages and disadvantages of the presented </a:t>
            </a:r>
            <a:r>
              <a:rPr lang="en-US" sz="2400" dirty="0" smtClean="0">
                <a:latin typeface="Arial" pitchFamily="34" charset="0"/>
                <a:cs typeface="Arial" pitchFamily="34" charset="0"/>
              </a:rPr>
              <a:t>alternatives</a:t>
            </a:r>
            <a:endParaRPr lang="en-US" sz="2400" dirty="0">
              <a:latin typeface="Arial" pitchFamily="34" charset="0"/>
              <a:cs typeface="Arial" pitchFamily="34" charset="0"/>
            </a:endParaRPr>
          </a:p>
          <a:p>
            <a:pPr marL="363538" lvl="0" indent="-363538" algn="l" rtl="0">
              <a:buSzPct val="150000"/>
              <a:buFont typeface="Arial" pitchFamily="34" charset="0"/>
              <a:buChar char="•"/>
            </a:pPr>
            <a:endParaRPr lang="en-US" sz="2400" dirty="0" smtClean="0">
              <a:latin typeface="Arial" pitchFamily="34" charset="0"/>
              <a:cs typeface="Arial" pitchFamily="34" charset="0"/>
            </a:endParaRPr>
          </a:p>
          <a:p>
            <a:pPr marL="363538" lvl="0" indent="-363538" algn="l" rtl="0">
              <a:buSzPct val="150000"/>
              <a:buFont typeface="Arial" pitchFamily="34" charset="0"/>
              <a:buChar char="•"/>
            </a:pPr>
            <a:r>
              <a:rPr lang="en-US" sz="2400" dirty="0" smtClean="0">
                <a:latin typeface="Arial" pitchFamily="34" charset="0"/>
                <a:cs typeface="Arial" pitchFamily="34" charset="0"/>
              </a:rPr>
              <a:t>importance </a:t>
            </a:r>
            <a:r>
              <a:rPr lang="en-US" sz="2400" dirty="0">
                <a:latin typeface="Arial" pitchFamily="34" charset="0"/>
                <a:cs typeface="Arial" pitchFamily="34" charset="0"/>
              </a:rPr>
              <a:t>of having stories that </a:t>
            </a:r>
            <a:r>
              <a:rPr lang="en-US" sz="2400" dirty="0" smtClean="0">
                <a:latin typeface="Arial" pitchFamily="34" charset="0"/>
                <a:cs typeface="Arial" pitchFamily="34" charset="0"/>
              </a:rPr>
              <a:t>relate to </a:t>
            </a:r>
            <a:r>
              <a:rPr lang="en-US" sz="2400" dirty="0">
                <a:latin typeface="Arial" pitchFamily="34" charset="0"/>
                <a:cs typeface="Arial" pitchFamily="34" charset="0"/>
              </a:rPr>
              <a:t>child's everyday </a:t>
            </a:r>
            <a:r>
              <a:rPr lang="en-US" sz="2400" dirty="0" smtClean="0">
                <a:latin typeface="Arial" pitchFamily="34" charset="0"/>
                <a:cs typeface="Arial" pitchFamily="34" charset="0"/>
              </a:rPr>
              <a:t>life to </a:t>
            </a:r>
            <a:r>
              <a:rPr lang="en-US" sz="2400" dirty="0">
                <a:latin typeface="Arial" pitchFamily="34" charset="0"/>
                <a:cs typeface="Arial" pitchFamily="34" charset="0"/>
              </a:rPr>
              <a:t>allow better </a:t>
            </a:r>
            <a:r>
              <a:rPr lang="en-US" sz="2400" dirty="0" smtClean="0">
                <a:latin typeface="Arial" pitchFamily="34" charset="0"/>
                <a:cs typeface="Arial" pitchFamily="34" charset="0"/>
              </a:rPr>
              <a:t>generalization</a:t>
            </a:r>
          </a:p>
          <a:p>
            <a:pPr marL="363538" lvl="0" indent="-363538" algn="l" rtl="0">
              <a:buSzPct val="150000"/>
              <a:buFont typeface="Arial" pitchFamily="34" charset="0"/>
              <a:buChar char="•"/>
            </a:pPr>
            <a:endParaRPr lang="en-US" sz="2400" dirty="0">
              <a:latin typeface="Arial" pitchFamily="34" charset="0"/>
              <a:cs typeface="Arial" pitchFamily="34" charset="0"/>
            </a:endParaRPr>
          </a:p>
          <a:p>
            <a:pPr marL="363538" lvl="0" indent="-363538" algn="l" rtl="0">
              <a:buSzPct val="150000"/>
              <a:buFont typeface="Arial" pitchFamily="34" charset="0"/>
              <a:buChar char="•"/>
            </a:pPr>
            <a:r>
              <a:rPr lang="en-US" sz="2400" dirty="0" smtClean="0">
                <a:latin typeface="Arial" pitchFamily="34" charset="0"/>
                <a:cs typeface="Arial" pitchFamily="34" charset="0"/>
              </a:rPr>
              <a:t>letting practitioner design </a:t>
            </a:r>
            <a:r>
              <a:rPr lang="en-US" sz="2400" dirty="0">
                <a:latin typeface="Arial" pitchFamily="34" charset="0"/>
                <a:cs typeface="Arial" pitchFamily="34" charset="0"/>
              </a:rPr>
              <a:t>a problem and “author” it within the technology </a:t>
            </a:r>
            <a:r>
              <a:rPr lang="en-US" sz="2400" dirty="0" smtClean="0">
                <a:latin typeface="Arial" pitchFamily="34" charset="0"/>
                <a:cs typeface="Arial" pitchFamily="34" charset="0"/>
              </a:rPr>
              <a:t>interface</a:t>
            </a:r>
            <a:endParaRPr lang="en-US" sz="2400" dirty="0">
              <a:latin typeface="Arial" pitchFamily="34" charset="0"/>
              <a:cs typeface="Arial" pitchFamily="34" charset="0"/>
            </a:endParaRPr>
          </a:p>
        </p:txBody>
      </p:sp>
      <p:sp>
        <p:nvSpPr>
          <p:cNvPr id="4101" name="TextBox 9"/>
          <p:cNvSpPr txBox="1">
            <a:spLocks noChangeArrowheads="1"/>
          </p:cNvSpPr>
          <p:nvPr/>
        </p:nvSpPr>
        <p:spPr bwMode="auto">
          <a:xfrm>
            <a:off x="0" y="304800"/>
            <a:ext cx="8534400" cy="1077218"/>
          </a:xfrm>
          <a:prstGeom prst="rect">
            <a:avLst/>
          </a:prstGeom>
          <a:noFill/>
          <a:ln w="9525">
            <a:noFill/>
            <a:miter lim="800000"/>
            <a:headEnd/>
            <a:tailEnd/>
          </a:ln>
        </p:spPr>
        <p:txBody>
          <a:bodyPr wrap="square">
            <a:spAutoFit/>
          </a:bodyPr>
          <a:lstStyle/>
          <a:p>
            <a:pPr algn="ctr"/>
            <a:r>
              <a:rPr lang="en-US" sz="3200" b="1" dirty="0">
                <a:solidFill>
                  <a:srgbClr val="FF0000"/>
                </a:solidFill>
                <a:latin typeface="Arial" charset="0"/>
              </a:rPr>
              <a:t>F</a:t>
            </a:r>
            <a:r>
              <a:rPr lang="en-US" sz="3200" b="1" dirty="0" smtClean="0">
                <a:solidFill>
                  <a:srgbClr val="FF0000"/>
                </a:solidFill>
                <a:latin typeface="Arial" charset="0"/>
              </a:rPr>
              <a:t>ocus groups: Occupational Therapists and Teachers</a:t>
            </a:r>
            <a:r>
              <a:rPr lang="en-US" sz="3200" dirty="0" smtClean="0"/>
              <a:t> </a:t>
            </a:r>
            <a:endParaRPr lang="en-US"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1"/>
          <p:cNvSpPr>
            <a:spLocks noGrp="1"/>
          </p:cNvSpPr>
          <p:nvPr>
            <p:ph type="sldNum" sz="quarter" idx="12"/>
          </p:nvPr>
        </p:nvSpPr>
        <p:spPr>
          <a:noFill/>
        </p:spPr>
        <p:txBody>
          <a:bodyPr/>
          <a:lstStyle/>
          <a:p>
            <a:fld id="{4ED2FFC6-57A1-40FA-9F35-2B10348A6D8D}" type="slidenum">
              <a:rPr lang="he-IL" smtClean="0">
                <a:cs typeface="Arial" charset="0"/>
              </a:rPr>
              <a:pPr/>
              <a:t>25</a:t>
            </a:fld>
            <a:endParaRPr lang="en-US" smtClean="0">
              <a:cs typeface="Arial" charset="0"/>
            </a:endParaRPr>
          </a:p>
        </p:txBody>
      </p:sp>
      <p:sp>
        <p:nvSpPr>
          <p:cNvPr id="4100" name="Rectangle 7"/>
          <p:cNvSpPr>
            <a:spLocks noChangeArrowheads="1"/>
          </p:cNvSpPr>
          <p:nvPr/>
        </p:nvSpPr>
        <p:spPr bwMode="auto">
          <a:xfrm>
            <a:off x="533400" y="990600"/>
            <a:ext cx="8305800" cy="5262979"/>
          </a:xfrm>
          <a:prstGeom prst="rect">
            <a:avLst/>
          </a:prstGeom>
          <a:noFill/>
          <a:ln w="9525">
            <a:noFill/>
            <a:miter lim="800000"/>
            <a:headEnd/>
            <a:tailEnd/>
          </a:ln>
        </p:spPr>
        <p:txBody>
          <a:bodyPr>
            <a:spAutoFit/>
          </a:bodyPr>
          <a:lstStyle/>
          <a:p>
            <a:pPr marL="363538" lvl="0" indent="-363538" algn="l" rtl="0">
              <a:buSzPct val="150000"/>
              <a:buFont typeface="Arial" pitchFamily="34" charset="0"/>
              <a:buChar char="•"/>
            </a:pPr>
            <a:r>
              <a:rPr lang="en-US" sz="2400" dirty="0" smtClean="0">
                <a:latin typeface="Arial" pitchFamily="34" charset="0"/>
                <a:cs typeface="Arial" pitchFamily="34" charset="0"/>
              </a:rPr>
              <a:t>upgrade </a:t>
            </a:r>
            <a:r>
              <a:rPr lang="en-US" sz="2400" dirty="0">
                <a:latin typeface="Arial" pitchFamily="34" charset="0"/>
                <a:cs typeface="Arial" pitchFamily="34" charset="0"/>
              </a:rPr>
              <a:t>the level of the animation; have it 3D if </a:t>
            </a:r>
            <a:r>
              <a:rPr lang="en-US" sz="2400" dirty="0" smtClean="0">
                <a:latin typeface="Arial" pitchFamily="34" charset="0"/>
                <a:cs typeface="Arial" pitchFamily="34" charset="0"/>
              </a:rPr>
              <a:t>possible</a:t>
            </a:r>
          </a:p>
          <a:p>
            <a:pPr marL="363538" lvl="0" indent="-363538" algn="l" rtl="0">
              <a:buSzPct val="150000"/>
              <a:buFont typeface="Arial" pitchFamily="34" charset="0"/>
              <a:buChar char="•"/>
            </a:pPr>
            <a:endParaRPr lang="en-US" sz="2400" dirty="0">
              <a:latin typeface="Arial" pitchFamily="34" charset="0"/>
              <a:cs typeface="Arial" pitchFamily="34" charset="0"/>
            </a:endParaRPr>
          </a:p>
          <a:p>
            <a:pPr marL="363538" lvl="0" indent="-363538" algn="l" rtl="0">
              <a:buSzPct val="150000"/>
              <a:buFont typeface="Arial" pitchFamily="34" charset="0"/>
              <a:buChar char="•"/>
            </a:pPr>
            <a:r>
              <a:rPr lang="en-US" sz="2400" dirty="0" smtClean="0">
                <a:latin typeface="Arial" pitchFamily="34" charset="0"/>
                <a:cs typeface="Arial" pitchFamily="34" charset="0"/>
              </a:rPr>
              <a:t>insert </a:t>
            </a:r>
            <a:r>
              <a:rPr lang="en-US" sz="2400" dirty="0">
                <a:latin typeface="Arial" pitchFamily="34" charset="0"/>
                <a:cs typeface="Arial" pitchFamily="34" charset="0"/>
              </a:rPr>
              <a:t>various difficulty levels in each </a:t>
            </a:r>
            <a:r>
              <a:rPr lang="en-US" sz="2400" dirty="0" smtClean="0">
                <a:latin typeface="Arial" pitchFamily="34" charset="0"/>
                <a:cs typeface="Arial" pitchFamily="34" charset="0"/>
              </a:rPr>
              <a:t>scenario</a:t>
            </a:r>
          </a:p>
          <a:p>
            <a:pPr marL="363538" lvl="0" indent="-363538" algn="l" rtl="0">
              <a:buSzPct val="150000"/>
              <a:buFont typeface="Arial" pitchFamily="34" charset="0"/>
              <a:buChar char="•"/>
            </a:pPr>
            <a:endParaRPr lang="en-US" sz="2400" dirty="0">
              <a:latin typeface="Arial" pitchFamily="34" charset="0"/>
              <a:cs typeface="Arial" pitchFamily="34" charset="0"/>
            </a:endParaRPr>
          </a:p>
          <a:p>
            <a:pPr marL="363538" lvl="0" indent="-363538" algn="l" rtl="0">
              <a:buSzPct val="150000"/>
              <a:buFont typeface="Arial" pitchFamily="34" charset="0"/>
              <a:buChar char="•"/>
            </a:pPr>
            <a:r>
              <a:rPr lang="en-US" sz="2400" dirty="0" smtClean="0">
                <a:latin typeface="Arial" pitchFamily="34" charset="0"/>
                <a:cs typeface="Arial" pitchFamily="34" charset="0"/>
              </a:rPr>
              <a:t>make </a:t>
            </a:r>
            <a:r>
              <a:rPr lang="en-US" sz="2400" dirty="0">
                <a:latin typeface="Arial" pitchFamily="34" charset="0"/>
                <a:cs typeface="Arial" pitchFamily="34" charset="0"/>
              </a:rPr>
              <a:t>the games work not only on the Diamond Touch table but also on a regular desktop </a:t>
            </a:r>
            <a:r>
              <a:rPr lang="en-US" sz="2400" dirty="0" smtClean="0">
                <a:latin typeface="Arial" pitchFamily="34" charset="0"/>
                <a:cs typeface="Arial" pitchFamily="34" charset="0"/>
              </a:rPr>
              <a:t>computer</a:t>
            </a:r>
          </a:p>
          <a:p>
            <a:pPr marL="363538" lvl="0" indent="-363538" algn="l" rtl="0">
              <a:buSzPct val="150000"/>
              <a:buFont typeface="Arial" pitchFamily="34" charset="0"/>
              <a:buChar char="•"/>
            </a:pPr>
            <a:endParaRPr lang="en-US" sz="2400" dirty="0">
              <a:latin typeface="Arial" pitchFamily="34" charset="0"/>
              <a:cs typeface="Arial" pitchFamily="34" charset="0"/>
            </a:endParaRPr>
          </a:p>
          <a:p>
            <a:pPr marL="363538" lvl="0" indent="-363538" algn="l" rtl="0">
              <a:buSzPct val="150000"/>
              <a:buFont typeface="Arial" pitchFamily="34" charset="0"/>
              <a:buChar char="•"/>
            </a:pPr>
            <a:r>
              <a:rPr lang="en-US" sz="2400" dirty="0" smtClean="0">
                <a:latin typeface="Arial" pitchFamily="34" charset="0"/>
                <a:cs typeface="Arial" pitchFamily="34" charset="0"/>
              </a:rPr>
              <a:t>improve </a:t>
            </a:r>
            <a:r>
              <a:rPr lang="en-US" sz="2400" dirty="0">
                <a:latin typeface="Arial" pitchFamily="34" charset="0"/>
                <a:cs typeface="Arial" pitchFamily="34" charset="0"/>
              </a:rPr>
              <a:t>the touch screen because it is not always sensitive </a:t>
            </a:r>
            <a:r>
              <a:rPr lang="en-US" sz="2400" dirty="0" smtClean="0">
                <a:latin typeface="Arial" pitchFamily="34" charset="0"/>
                <a:cs typeface="Arial" pitchFamily="34" charset="0"/>
              </a:rPr>
              <a:t>enough</a:t>
            </a:r>
          </a:p>
          <a:p>
            <a:pPr marL="363538" lvl="0" indent="-363538" algn="l" rtl="0">
              <a:buSzPct val="150000"/>
              <a:buFont typeface="Arial" pitchFamily="34" charset="0"/>
              <a:buChar char="•"/>
            </a:pPr>
            <a:endParaRPr lang="en-US" sz="2400" dirty="0">
              <a:latin typeface="Arial" pitchFamily="34" charset="0"/>
              <a:cs typeface="Arial" pitchFamily="34" charset="0"/>
            </a:endParaRPr>
          </a:p>
          <a:p>
            <a:pPr marL="363538" lvl="0" indent="-363538" algn="l" rtl="0">
              <a:buSzPct val="150000"/>
              <a:buFont typeface="Arial" pitchFamily="34" charset="0"/>
              <a:buChar char="•"/>
            </a:pPr>
            <a:r>
              <a:rPr lang="en-US" sz="2400" dirty="0" smtClean="0">
                <a:latin typeface="Arial" pitchFamily="34" charset="0"/>
                <a:cs typeface="Arial" pitchFamily="34" charset="0"/>
              </a:rPr>
              <a:t>make games </a:t>
            </a:r>
            <a:r>
              <a:rPr lang="en-US" sz="2400" dirty="0">
                <a:latin typeface="Arial" pitchFamily="34" charset="0"/>
                <a:cs typeface="Arial" pitchFamily="34" charset="0"/>
              </a:rPr>
              <a:t>more interesting, with thieves, </a:t>
            </a:r>
            <a:r>
              <a:rPr lang="en-US" sz="2400" dirty="0" smtClean="0">
                <a:latin typeface="Arial" pitchFamily="34" charset="0"/>
                <a:cs typeface="Arial" pitchFamily="34" charset="0"/>
              </a:rPr>
              <a:t>police</a:t>
            </a:r>
            <a:endParaRPr lang="en-US" sz="2400" dirty="0" smtClean="0">
              <a:latin typeface="Arial" pitchFamily="34" charset="0"/>
              <a:cs typeface="Arial" pitchFamily="34" charset="0"/>
            </a:endParaRPr>
          </a:p>
          <a:p>
            <a:pPr marL="363538" lvl="0" indent="-363538" algn="l" rtl="0">
              <a:buSzPct val="150000"/>
              <a:buFont typeface="Arial" pitchFamily="34" charset="0"/>
              <a:buChar char="•"/>
            </a:pPr>
            <a:endParaRPr lang="en-US" sz="2400" dirty="0">
              <a:latin typeface="Arial" pitchFamily="34" charset="0"/>
              <a:cs typeface="Arial" pitchFamily="34" charset="0"/>
            </a:endParaRPr>
          </a:p>
          <a:p>
            <a:pPr marL="363538" lvl="0" indent="-363538" algn="l" rtl="0">
              <a:buSzPct val="150000"/>
              <a:buFont typeface="Arial" pitchFamily="34" charset="0"/>
              <a:buChar char="•"/>
            </a:pPr>
            <a:r>
              <a:rPr lang="en-US" sz="2400" dirty="0" smtClean="0">
                <a:latin typeface="Arial" pitchFamily="34" charset="0"/>
                <a:cs typeface="Arial" pitchFamily="34" charset="0"/>
              </a:rPr>
              <a:t>make </a:t>
            </a:r>
            <a:r>
              <a:rPr lang="en-US" sz="2400" dirty="0">
                <a:latin typeface="Arial" pitchFamily="34" charset="0"/>
                <a:cs typeface="Arial" pitchFamily="34" charset="0"/>
              </a:rPr>
              <a:t>the games more challenging; harder games, different speeds. Apple orchard is way too easy. </a:t>
            </a:r>
          </a:p>
        </p:txBody>
      </p:sp>
      <p:sp>
        <p:nvSpPr>
          <p:cNvPr id="4101" name="TextBox 9"/>
          <p:cNvSpPr txBox="1">
            <a:spLocks noChangeArrowheads="1"/>
          </p:cNvSpPr>
          <p:nvPr/>
        </p:nvSpPr>
        <p:spPr bwMode="auto">
          <a:xfrm>
            <a:off x="0" y="304800"/>
            <a:ext cx="8534400" cy="584775"/>
          </a:xfrm>
          <a:prstGeom prst="rect">
            <a:avLst/>
          </a:prstGeom>
          <a:noFill/>
          <a:ln w="9525">
            <a:noFill/>
            <a:miter lim="800000"/>
            <a:headEnd/>
            <a:tailEnd/>
          </a:ln>
        </p:spPr>
        <p:txBody>
          <a:bodyPr wrap="square">
            <a:spAutoFit/>
          </a:bodyPr>
          <a:lstStyle/>
          <a:p>
            <a:pPr algn="ctr"/>
            <a:r>
              <a:rPr lang="en-US" sz="3200" b="1" dirty="0">
                <a:solidFill>
                  <a:srgbClr val="FF0000"/>
                </a:solidFill>
                <a:latin typeface="Arial" charset="0"/>
              </a:rPr>
              <a:t>F</a:t>
            </a:r>
            <a:r>
              <a:rPr lang="en-US" sz="3200" b="1" dirty="0" smtClean="0">
                <a:solidFill>
                  <a:srgbClr val="FF0000"/>
                </a:solidFill>
                <a:latin typeface="Arial" charset="0"/>
              </a:rPr>
              <a:t>ocus groups: Children with ASD</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0">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00">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1"/>
          <p:cNvSpPr>
            <a:spLocks noGrp="1"/>
          </p:cNvSpPr>
          <p:nvPr>
            <p:ph type="sldNum" sz="quarter" idx="12"/>
          </p:nvPr>
        </p:nvSpPr>
        <p:spPr>
          <a:noFill/>
        </p:spPr>
        <p:txBody>
          <a:bodyPr/>
          <a:lstStyle/>
          <a:p>
            <a:fld id="{88101DE7-636B-4654-BB77-3534A331C98E}" type="slidenum">
              <a:rPr lang="he-IL" smtClean="0">
                <a:cs typeface="Arial" charset="0"/>
              </a:rPr>
              <a:pPr/>
              <a:t>26</a:t>
            </a:fld>
            <a:endParaRPr lang="en-US" smtClean="0">
              <a:cs typeface="Arial" charset="0"/>
            </a:endParaRPr>
          </a:p>
        </p:txBody>
      </p:sp>
      <p:sp>
        <p:nvSpPr>
          <p:cNvPr id="4100" name="Rectangle 7"/>
          <p:cNvSpPr>
            <a:spLocks noChangeArrowheads="1"/>
          </p:cNvSpPr>
          <p:nvPr/>
        </p:nvSpPr>
        <p:spPr bwMode="auto">
          <a:xfrm>
            <a:off x="228600" y="914400"/>
            <a:ext cx="8534400" cy="5016758"/>
          </a:xfrm>
          <a:prstGeom prst="rect">
            <a:avLst/>
          </a:prstGeom>
          <a:noFill/>
          <a:ln w="9525">
            <a:noFill/>
            <a:miter lim="800000"/>
            <a:headEnd/>
            <a:tailEnd/>
          </a:ln>
        </p:spPr>
        <p:txBody>
          <a:bodyPr wrap="square">
            <a:spAutoFit/>
          </a:bodyPr>
          <a:lstStyle/>
          <a:p>
            <a:pPr marL="457200" lvl="0" indent="-457200" algn="l" rtl="0">
              <a:buAutoNum type="arabicPeriod"/>
            </a:pPr>
            <a:r>
              <a:rPr lang="en-US" sz="2000" dirty="0">
                <a:latin typeface="Arial" pitchFamily="34" charset="0"/>
                <a:cs typeface="Arial" pitchFamily="34" charset="0"/>
              </a:rPr>
              <a:t>D</a:t>
            </a:r>
            <a:r>
              <a:rPr lang="en-US" sz="2000" dirty="0" smtClean="0">
                <a:latin typeface="Arial" pitchFamily="34" charset="0"/>
                <a:cs typeface="Arial" pitchFamily="34" charset="0"/>
              </a:rPr>
              <a:t>emographic </a:t>
            </a:r>
            <a:r>
              <a:rPr lang="en-US" sz="2000" dirty="0">
                <a:latin typeface="Arial" pitchFamily="34" charset="0"/>
                <a:cs typeface="Arial" pitchFamily="34" charset="0"/>
              </a:rPr>
              <a:t>questionnaire about children were collected (including their prior exposure to and use of computer games</a:t>
            </a:r>
            <a:r>
              <a:rPr lang="en-US" sz="2000" dirty="0" smtClean="0">
                <a:latin typeface="Arial" pitchFamily="34" charset="0"/>
                <a:cs typeface="Arial" pitchFamily="34" charset="0"/>
              </a:rPr>
              <a:t>)</a:t>
            </a:r>
          </a:p>
          <a:p>
            <a:pPr marL="457200" lvl="0" indent="-457200" algn="l" rtl="0">
              <a:buAutoNum type="arabicPeriod"/>
            </a:pPr>
            <a:endParaRPr lang="en-US" sz="2000" dirty="0">
              <a:latin typeface="Arial" pitchFamily="34" charset="0"/>
              <a:cs typeface="Arial" pitchFamily="34" charset="0"/>
            </a:endParaRPr>
          </a:p>
          <a:p>
            <a:pPr marL="449263" lvl="0" indent="-449263" algn="l" rtl="0"/>
            <a:r>
              <a:rPr lang="en-US" sz="2000" dirty="0" smtClean="0">
                <a:latin typeface="Arial" pitchFamily="34" charset="0"/>
                <a:cs typeface="Arial" pitchFamily="34" charset="0"/>
              </a:rPr>
              <a:t>2.   Teacher/therapist </a:t>
            </a:r>
            <a:r>
              <a:rPr lang="en-US" sz="2000" dirty="0">
                <a:latin typeface="Arial" pitchFamily="34" charset="0"/>
                <a:cs typeface="Arial" pitchFamily="34" charset="0"/>
              </a:rPr>
              <a:t>introduced Join-In to the </a:t>
            </a:r>
            <a:r>
              <a:rPr lang="en-US" sz="2000" dirty="0" smtClean="0">
                <a:latin typeface="Arial" pitchFamily="34" charset="0"/>
                <a:cs typeface="Arial" pitchFamily="34" charset="0"/>
              </a:rPr>
              <a:t>children; 3 stories/games: Apple </a:t>
            </a:r>
            <a:r>
              <a:rPr lang="en-US" sz="2000" dirty="0">
                <a:latin typeface="Arial" pitchFamily="34" charset="0"/>
                <a:cs typeface="Arial" pitchFamily="34" charset="0"/>
              </a:rPr>
              <a:t>Orchard, Bridge and Save the </a:t>
            </a:r>
            <a:r>
              <a:rPr lang="en-US" sz="2000" dirty="0" smtClean="0">
                <a:latin typeface="Arial" pitchFamily="34" charset="0"/>
                <a:cs typeface="Arial" pitchFamily="34" charset="0"/>
              </a:rPr>
              <a:t>Alien</a:t>
            </a:r>
          </a:p>
          <a:p>
            <a:pPr lvl="0" algn="l" rtl="0"/>
            <a:endParaRPr lang="en-US" sz="2000" dirty="0">
              <a:latin typeface="Arial" pitchFamily="34" charset="0"/>
              <a:cs typeface="Arial" pitchFamily="34" charset="0"/>
            </a:endParaRPr>
          </a:p>
          <a:p>
            <a:pPr marL="457200" lvl="0" indent="-457200" algn="l" rtl="0">
              <a:buAutoNum type="arabicPeriod" startAt="3"/>
            </a:pPr>
            <a:r>
              <a:rPr lang="en-US" sz="2000" dirty="0">
                <a:latin typeface="Arial" pitchFamily="34" charset="0"/>
                <a:cs typeface="Arial" pitchFamily="34" charset="0"/>
              </a:rPr>
              <a:t>A</a:t>
            </a:r>
            <a:r>
              <a:rPr lang="en-US" sz="2000" dirty="0" smtClean="0">
                <a:latin typeface="Arial" pitchFamily="34" charset="0"/>
                <a:cs typeface="Arial" pitchFamily="34" charset="0"/>
              </a:rPr>
              <a:t>fter </a:t>
            </a:r>
            <a:r>
              <a:rPr lang="en-US" sz="2000" dirty="0">
                <a:latin typeface="Arial" pitchFamily="34" charset="0"/>
                <a:cs typeface="Arial" pitchFamily="34" charset="0"/>
              </a:rPr>
              <a:t>each </a:t>
            </a:r>
            <a:r>
              <a:rPr lang="en-US" sz="2000" dirty="0" smtClean="0">
                <a:latin typeface="Arial" pitchFamily="34" charset="0"/>
                <a:cs typeface="Arial" pitchFamily="34" charset="0"/>
              </a:rPr>
              <a:t>game</a:t>
            </a:r>
            <a:r>
              <a:rPr lang="en-US" sz="2000" dirty="0">
                <a:latin typeface="Arial" pitchFamily="34" charset="0"/>
                <a:cs typeface="Arial" pitchFamily="34" charset="0"/>
              </a:rPr>
              <a:t>, the </a:t>
            </a:r>
            <a:r>
              <a:rPr lang="en-US" sz="2000" dirty="0" smtClean="0">
                <a:latin typeface="Arial" pitchFamily="34" charset="0"/>
                <a:cs typeface="Arial" pitchFamily="34" charset="0"/>
              </a:rPr>
              <a:t>Short Experience Feedback Questionnaire, Short Learning Feedback Questionnaire </a:t>
            </a:r>
            <a:r>
              <a:rPr lang="en-US" sz="2000" dirty="0">
                <a:latin typeface="Arial" pitchFamily="34" charset="0"/>
                <a:cs typeface="Arial" pitchFamily="34" charset="0"/>
              </a:rPr>
              <a:t>and connection between learning and experience question were </a:t>
            </a:r>
            <a:r>
              <a:rPr lang="en-US" sz="2000" dirty="0" smtClean="0">
                <a:latin typeface="Arial" pitchFamily="34" charset="0"/>
                <a:cs typeface="Arial" pitchFamily="34" charset="0"/>
              </a:rPr>
              <a:t>administered</a:t>
            </a:r>
          </a:p>
          <a:p>
            <a:pPr marL="457200" lvl="0" indent="-457200" algn="l" rtl="0">
              <a:buAutoNum type="arabicPeriod" startAt="3"/>
            </a:pPr>
            <a:endParaRPr lang="en-US" sz="2000" dirty="0">
              <a:latin typeface="Arial" pitchFamily="34" charset="0"/>
              <a:cs typeface="Arial" pitchFamily="34" charset="0"/>
            </a:endParaRPr>
          </a:p>
          <a:p>
            <a:pPr marL="457200" lvl="0" indent="-457200" algn="l" rtl="0">
              <a:buAutoNum type="arabicPeriod" startAt="4"/>
            </a:pPr>
            <a:r>
              <a:rPr lang="en-US" sz="2000" dirty="0">
                <a:latin typeface="Arial" pitchFamily="34" charset="0"/>
                <a:cs typeface="Arial" pitchFamily="34" charset="0"/>
              </a:rPr>
              <a:t>A</a:t>
            </a:r>
            <a:r>
              <a:rPr lang="en-US" sz="2000" dirty="0" smtClean="0">
                <a:latin typeface="Arial" pitchFamily="34" charset="0"/>
                <a:cs typeface="Arial" pitchFamily="34" charset="0"/>
              </a:rPr>
              <a:t>t </a:t>
            </a:r>
            <a:r>
              <a:rPr lang="en-US" sz="2000" dirty="0">
                <a:latin typeface="Arial" pitchFamily="34" charset="0"/>
                <a:cs typeface="Arial" pitchFamily="34" charset="0"/>
              </a:rPr>
              <a:t>the end of the session, the </a:t>
            </a:r>
            <a:r>
              <a:rPr lang="en-US" sz="2000" dirty="0" smtClean="0">
                <a:latin typeface="Arial" pitchFamily="34" charset="0"/>
                <a:cs typeface="Arial" pitchFamily="34" charset="0"/>
              </a:rPr>
              <a:t>Intrinsic Motivation Inventory </a:t>
            </a:r>
            <a:r>
              <a:rPr lang="en-US" sz="2000" dirty="0">
                <a:latin typeface="Arial" pitchFamily="34" charset="0"/>
                <a:cs typeface="Arial" pitchFamily="34" charset="0"/>
              </a:rPr>
              <a:t>and Game Preference questionnaires were </a:t>
            </a:r>
            <a:r>
              <a:rPr lang="en-US" sz="2000" dirty="0" smtClean="0">
                <a:latin typeface="Arial" pitchFamily="34" charset="0"/>
                <a:cs typeface="Arial" pitchFamily="34" charset="0"/>
              </a:rPr>
              <a:t>administered</a:t>
            </a:r>
          </a:p>
          <a:p>
            <a:pPr marL="457200" lvl="0" indent="-457200" algn="l" rtl="0">
              <a:buAutoNum type="arabicPeriod" startAt="4"/>
            </a:pPr>
            <a:endParaRPr lang="en-US" sz="2000" dirty="0">
              <a:latin typeface="Arial" pitchFamily="34" charset="0"/>
              <a:cs typeface="Arial" pitchFamily="34" charset="0"/>
            </a:endParaRPr>
          </a:p>
          <a:p>
            <a:pPr marL="457200" lvl="0" indent="-457200" algn="l" rtl="0">
              <a:buAutoNum type="arabicPeriod" startAt="4"/>
            </a:pPr>
            <a:r>
              <a:rPr lang="en-US" sz="2000" dirty="0">
                <a:latin typeface="Arial" pitchFamily="34" charset="0"/>
                <a:cs typeface="Arial" pitchFamily="34" charset="0"/>
              </a:rPr>
              <a:t>E</a:t>
            </a:r>
            <a:r>
              <a:rPr lang="en-US" sz="2000" dirty="0" smtClean="0">
                <a:latin typeface="Arial" pitchFamily="34" charset="0"/>
                <a:cs typeface="Arial" pitchFamily="34" charset="0"/>
              </a:rPr>
              <a:t>ach </a:t>
            </a:r>
            <a:r>
              <a:rPr lang="en-US" sz="2000" dirty="0">
                <a:latin typeface="Arial" pitchFamily="34" charset="0"/>
                <a:cs typeface="Arial" pitchFamily="34" charset="0"/>
              </a:rPr>
              <a:t>child was then asked to prepare a 10-minute video guide of the system (“we need your help to make the video tutorial of this game for other users! </a:t>
            </a:r>
            <a:r>
              <a:rPr lang="it-IT" sz="2000" dirty="0">
                <a:latin typeface="Arial" pitchFamily="34" charset="0"/>
                <a:cs typeface="Arial" pitchFamily="34" charset="0"/>
              </a:rPr>
              <a:t>Can you help us?”)</a:t>
            </a:r>
            <a:endParaRPr lang="en-US" sz="2000" dirty="0">
              <a:latin typeface="Arial" pitchFamily="34" charset="0"/>
              <a:cs typeface="Arial" pitchFamily="34" charset="0"/>
            </a:endParaRPr>
          </a:p>
        </p:txBody>
      </p:sp>
      <p:sp>
        <p:nvSpPr>
          <p:cNvPr id="6148" name="TextBox 9"/>
          <p:cNvSpPr txBox="1">
            <a:spLocks noChangeArrowheads="1"/>
          </p:cNvSpPr>
          <p:nvPr/>
        </p:nvSpPr>
        <p:spPr bwMode="auto">
          <a:xfrm>
            <a:off x="1295400" y="152400"/>
            <a:ext cx="6629400" cy="584200"/>
          </a:xfrm>
          <a:prstGeom prst="rect">
            <a:avLst/>
          </a:prstGeom>
          <a:noFill/>
          <a:ln w="9525">
            <a:noFill/>
            <a:miter lim="800000"/>
            <a:headEnd/>
            <a:tailEnd/>
          </a:ln>
        </p:spPr>
        <p:txBody>
          <a:bodyPr>
            <a:spAutoFit/>
          </a:bodyPr>
          <a:lstStyle/>
          <a:p>
            <a:pPr algn="ctr"/>
            <a:r>
              <a:rPr lang="en-US" sz="3200" b="1" dirty="0" smtClean="0">
                <a:solidFill>
                  <a:srgbClr val="FF0000"/>
                </a:solidFill>
                <a:latin typeface="Arial" charset="0"/>
              </a:rPr>
              <a:t>Usability Testing Protocol</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2"/>
          </p:nvPr>
        </p:nvSpPr>
        <p:spPr>
          <a:noFill/>
        </p:spPr>
        <p:txBody>
          <a:bodyPr/>
          <a:lstStyle/>
          <a:p>
            <a:fld id="{EF098430-8017-4CE5-9B60-8304565B577D}" type="slidenum">
              <a:rPr lang="he-IL" smtClean="0">
                <a:cs typeface="Arial" charset="0"/>
              </a:rPr>
              <a:pPr/>
              <a:t>27</a:t>
            </a:fld>
            <a:endParaRPr lang="en-US" smtClean="0">
              <a:cs typeface="Arial" charset="0"/>
            </a:endParaRPr>
          </a:p>
        </p:txBody>
      </p:sp>
      <p:sp>
        <p:nvSpPr>
          <p:cNvPr id="7172" name="TextBox 9"/>
          <p:cNvSpPr txBox="1">
            <a:spLocks noChangeArrowheads="1"/>
          </p:cNvSpPr>
          <p:nvPr/>
        </p:nvSpPr>
        <p:spPr bwMode="auto">
          <a:xfrm>
            <a:off x="1371600" y="304800"/>
            <a:ext cx="6629400" cy="584200"/>
          </a:xfrm>
          <a:prstGeom prst="rect">
            <a:avLst/>
          </a:prstGeom>
          <a:noFill/>
          <a:ln w="9525">
            <a:noFill/>
            <a:miter lim="800000"/>
            <a:headEnd/>
            <a:tailEnd/>
          </a:ln>
        </p:spPr>
        <p:txBody>
          <a:bodyPr>
            <a:spAutoFit/>
          </a:bodyPr>
          <a:lstStyle/>
          <a:p>
            <a:pPr algn="ctr"/>
            <a:r>
              <a:rPr lang="en-US" sz="3200" b="1" dirty="0" smtClean="0">
                <a:solidFill>
                  <a:srgbClr val="FF0000"/>
                </a:solidFill>
                <a:latin typeface="Arial" charset="0"/>
              </a:rPr>
              <a:t>Enjoyment &amp; Ease of Learning</a:t>
            </a:r>
            <a:endParaRPr lang="en-US" sz="3200" b="1" dirty="0">
              <a:solidFill>
                <a:srgbClr val="FF0000"/>
              </a:solidFill>
            </a:endParaRPr>
          </a:p>
        </p:txBody>
      </p:sp>
      <p:pic>
        <p:nvPicPr>
          <p:cNvPr id="7174" name="Chart 1"/>
          <p:cNvPicPr>
            <a:picLocks noChangeArrowheads="1"/>
          </p:cNvPicPr>
          <p:nvPr/>
        </p:nvPicPr>
        <p:blipFill>
          <a:blip r:embed="rId2" cstate="print"/>
          <a:srcRect/>
          <a:stretch>
            <a:fillRect/>
          </a:stretch>
        </p:blipFill>
        <p:spPr bwMode="auto">
          <a:xfrm>
            <a:off x="1066800" y="914400"/>
            <a:ext cx="6934200" cy="4800600"/>
          </a:xfrm>
          <a:prstGeom prst="rect">
            <a:avLst/>
          </a:prstGeom>
          <a:noFill/>
          <a:ln w="9525">
            <a:noFill/>
            <a:miter lim="800000"/>
            <a:headEnd/>
            <a:tailEnd/>
          </a:ln>
        </p:spPr>
      </p:pic>
      <p:sp>
        <p:nvSpPr>
          <p:cNvPr id="7" name="Rectangle 6"/>
          <p:cNvSpPr/>
          <p:nvPr/>
        </p:nvSpPr>
        <p:spPr>
          <a:xfrm>
            <a:off x="533400" y="5934670"/>
            <a:ext cx="8077200" cy="923330"/>
          </a:xfrm>
          <a:prstGeom prst="rect">
            <a:avLst/>
          </a:prstGeom>
        </p:spPr>
        <p:txBody>
          <a:bodyPr wrap="square">
            <a:spAutoFit/>
          </a:bodyPr>
          <a:lstStyle/>
          <a:p>
            <a:pPr algn="l" rtl="0"/>
            <a:r>
              <a:rPr lang="it-IT" dirty="0">
                <a:latin typeface="Arial" pitchFamily="34" charset="0"/>
                <a:cs typeface="Arial" pitchFamily="34" charset="0"/>
              </a:rPr>
              <a:t>Mean plus one SD of children’s Enjoyment scores where the scale goes from 1 (least enjoyable) to 3 (most enjoyable) and Ease of learning where the scale goes from 1 (least easy to learn) to 3 (easiest to learn).</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2"/>
          </p:nvPr>
        </p:nvSpPr>
        <p:spPr>
          <a:noFill/>
        </p:spPr>
        <p:txBody>
          <a:bodyPr/>
          <a:lstStyle/>
          <a:p>
            <a:fld id="{EF098430-8017-4CE5-9B60-8304565B577D}" type="slidenum">
              <a:rPr lang="he-IL" smtClean="0">
                <a:cs typeface="Arial" charset="0"/>
              </a:rPr>
              <a:pPr/>
              <a:t>28</a:t>
            </a:fld>
            <a:endParaRPr lang="en-US" smtClean="0">
              <a:cs typeface="Arial" charset="0"/>
            </a:endParaRPr>
          </a:p>
        </p:txBody>
      </p:sp>
      <p:sp>
        <p:nvSpPr>
          <p:cNvPr id="7" name="Rectangle 6"/>
          <p:cNvSpPr/>
          <p:nvPr/>
        </p:nvSpPr>
        <p:spPr>
          <a:xfrm>
            <a:off x="457200" y="5410200"/>
            <a:ext cx="8382000" cy="1200329"/>
          </a:xfrm>
          <a:prstGeom prst="rect">
            <a:avLst/>
          </a:prstGeom>
        </p:spPr>
        <p:txBody>
          <a:bodyPr wrap="square">
            <a:spAutoFit/>
          </a:bodyPr>
          <a:lstStyle/>
          <a:p>
            <a:pPr algn="l" rtl="0"/>
            <a:r>
              <a:rPr lang="en-US" dirty="0">
                <a:latin typeface="Arial" pitchFamily="34" charset="0"/>
                <a:cs typeface="Arial" pitchFamily="34" charset="0"/>
              </a:rPr>
              <a:t>Mean plus one SD of children’s scores where the scale goes from 1 (low) -7 (high) for four categories (higher score indicates that the child was more interested in task, felt more competent doing task, perceived that he could make choices during the task, and felt  less pressured and tense while doing the task).</a:t>
            </a:r>
            <a:r>
              <a:rPr lang="en-US" b="1" dirty="0"/>
              <a:t>  </a:t>
            </a:r>
          </a:p>
        </p:txBody>
      </p:sp>
      <p:pic>
        <p:nvPicPr>
          <p:cNvPr id="47106" name="Chart 1"/>
          <p:cNvPicPr>
            <a:picLocks noChangeArrowheads="1"/>
          </p:cNvPicPr>
          <p:nvPr/>
        </p:nvPicPr>
        <p:blipFill>
          <a:blip r:embed="rId2" cstate="print"/>
          <a:srcRect/>
          <a:stretch>
            <a:fillRect/>
          </a:stretch>
        </p:blipFill>
        <p:spPr bwMode="auto">
          <a:xfrm>
            <a:off x="762000" y="762000"/>
            <a:ext cx="72390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2"/>
          </p:nvPr>
        </p:nvSpPr>
        <p:spPr>
          <a:noFill/>
        </p:spPr>
        <p:txBody>
          <a:bodyPr/>
          <a:lstStyle/>
          <a:p>
            <a:fld id="{EF098430-8017-4CE5-9B60-8304565B577D}" type="slidenum">
              <a:rPr lang="he-IL" smtClean="0">
                <a:cs typeface="Arial" charset="0"/>
              </a:rPr>
              <a:pPr/>
              <a:t>29</a:t>
            </a:fld>
            <a:endParaRPr lang="en-US" smtClean="0">
              <a:cs typeface="Arial" charset="0"/>
            </a:endParaRPr>
          </a:p>
        </p:txBody>
      </p:sp>
      <p:sp>
        <p:nvSpPr>
          <p:cNvPr id="7172" name="TextBox 9"/>
          <p:cNvSpPr txBox="1">
            <a:spLocks noChangeArrowheads="1"/>
          </p:cNvSpPr>
          <p:nvPr/>
        </p:nvSpPr>
        <p:spPr bwMode="auto">
          <a:xfrm>
            <a:off x="304800" y="1524000"/>
            <a:ext cx="3657600" cy="954107"/>
          </a:xfrm>
          <a:prstGeom prst="rect">
            <a:avLst/>
          </a:prstGeom>
          <a:noFill/>
          <a:ln w="9525">
            <a:noFill/>
            <a:miter lim="800000"/>
            <a:headEnd/>
            <a:tailEnd/>
          </a:ln>
        </p:spPr>
        <p:txBody>
          <a:bodyPr wrap="square">
            <a:spAutoFit/>
          </a:bodyPr>
          <a:lstStyle/>
          <a:p>
            <a:pPr algn="ctr"/>
            <a:r>
              <a:rPr lang="en-US" sz="2800" b="1" dirty="0" smtClean="0">
                <a:latin typeface="Arial" charset="0"/>
              </a:rPr>
              <a:t>1. Enjoyment </a:t>
            </a:r>
            <a:r>
              <a:rPr lang="en-US" sz="2800" b="1" dirty="0" smtClean="0">
                <a:latin typeface="Arial" charset="0"/>
              </a:rPr>
              <a:t>from games</a:t>
            </a:r>
            <a:endParaRPr lang="en-US" sz="2800" b="1" dirty="0"/>
          </a:p>
        </p:txBody>
      </p:sp>
      <p:sp>
        <p:nvSpPr>
          <p:cNvPr id="8" name="Action Button: Movie 7">
            <a:hlinkClick r:id="rId2" action="ppaction://hlinkfile" highlightClick="1"/>
          </p:cNvPr>
          <p:cNvSpPr/>
          <p:nvPr/>
        </p:nvSpPr>
        <p:spPr>
          <a:xfrm>
            <a:off x="1752600" y="2590800"/>
            <a:ext cx="762000" cy="6858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9"/>
          <p:cNvSpPr txBox="1">
            <a:spLocks noChangeArrowheads="1"/>
          </p:cNvSpPr>
          <p:nvPr/>
        </p:nvSpPr>
        <p:spPr bwMode="auto">
          <a:xfrm>
            <a:off x="1600200" y="228600"/>
            <a:ext cx="5867400" cy="584775"/>
          </a:xfrm>
          <a:prstGeom prst="rect">
            <a:avLst/>
          </a:prstGeom>
          <a:noFill/>
          <a:ln w="9525">
            <a:noFill/>
            <a:miter lim="800000"/>
            <a:headEnd/>
            <a:tailEnd/>
          </a:ln>
        </p:spPr>
        <p:txBody>
          <a:bodyPr wrap="square">
            <a:spAutoFit/>
          </a:bodyPr>
          <a:lstStyle/>
          <a:p>
            <a:pPr algn="ctr"/>
            <a:r>
              <a:rPr lang="en-US" sz="3200" b="1" dirty="0" smtClean="0">
                <a:solidFill>
                  <a:srgbClr val="FF0000"/>
                </a:solidFill>
                <a:latin typeface="Arial" charset="0"/>
              </a:rPr>
              <a:t>Example Video Clips</a:t>
            </a:r>
            <a:endParaRPr lang="en-US" sz="3200" b="1" dirty="0">
              <a:solidFill>
                <a:srgbClr val="FF0000"/>
              </a:solidFill>
            </a:endParaRPr>
          </a:p>
        </p:txBody>
      </p:sp>
      <p:sp>
        <p:nvSpPr>
          <p:cNvPr id="10" name="TextBox 9"/>
          <p:cNvSpPr txBox="1">
            <a:spLocks noChangeArrowheads="1"/>
          </p:cNvSpPr>
          <p:nvPr/>
        </p:nvSpPr>
        <p:spPr bwMode="auto">
          <a:xfrm>
            <a:off x="4724400" y="1066800"/>
            <a:ext cx="3657600" cy="1384995"/>
          </a:xfrm>
          <a:prstGeom prst="rect">
            <a:avLst/>
          </a:prstGeom>
          <a:noFill/>
          <a:ln w="9525">
            <a:noFill/>
            <a:miter lim="800000"/>
            <a:headEnd/>
            <a:tailEnd/>
          </a:ln>
        </p:spPr>
        <p:txBody>
          <a:bodyPr wrap="square">
            <a:spAutoFit/>
          </a:bodyPr>
          <a:lstStyle/>
          <a:p>
            <a:pPr algn="ctr"/>
            <a:r>
              <a:rPr lang="en-US" sz="2800" b="1" dirty="0" smtClean="0">
                <a:latin typeface="Arial" charset="0"/>
              </a:rPr>
              <a:t>2. Interchange </a:t>
            </a:r>
            <a:r>
              <a:rPr lang="en-US" sz="2800" b="1" dirty="0" smtClean="0">
                <a:latin typeface="Arial" charset="0"/>
              </a:rPr>
              <a:t>between experience and learning</a:t>
            </a:r>
            <a:endParaRPr lang="en-US" sz="2800" b="1" dirty="0"/>
          </a:p>
        </p:txBody>
      </p:sp>
      <p:sp>
        <p:nvSpPr>
          <p:cNvPr id="11" name="Action Button: Movie 10">
            <a:hlinkClick r:id="rId3" action="ppaction://hlinkfile" highlightClick="1"/>
          </p:cNvPr>
          <p:cNvSpPr/>
          <p:nvPr/>
        </p:nvSpPr>
        <p:spPr>
          <a:xfrm>
            <a:off x="6248400" y="2514600"/>
            <a:ext cx="762000" cy="6858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9"/>
          <p:cNvSpPr txBox="1">
            <a:spLocks noChangeArrowheads="1"/>
          </p:cNvSpPr>
          <p:nvPr/>
        </p:nvSpPr>
        <p:spPr bwMode="auto">
          <a:xfrm>
            <a:off x="381000" y="4114800"/>
            <a:ext cx="3657600" cy="954107"/>
          </a:xfrm>
          <a:prstGeom prst="rect">
            <a:avLst/>
          </a:prstGeom>
          <a:noFill/>
          <a:ln w="9525">
            <a:noFill/>
            <a:miter lim="800000"/>
            <a:headEnd/>
            <a:tailEnd/>
          </a:ln>
        </p:spPr>
        <p:txBody>
          <a:bodyPr wrap="square">
            <a:spAutoFit/>
          </a:bodyPr>
          <a:lstStyle/>
          <a:p>
            <a:pPr algn="ctr"/>
            <a:r>
              <a:rPr lang="en-US" sz="2800" b="1" dirty="0" smtClean="0">
                <a:latin typeface="Arial" charset="0"/>
              </a:rPr>
              <a:t>3. Choosing </a:t>
            </a:r>
            <a:r>
              <a:rPr lang="en-US" sz="2800" b="1" dirty="0" smtClean="0">
                <a:latin typeface="Arial" charset="0"/>
              </a:rPr>
              <a:t>solution </a:t>
            </a:r>
            <a:r>
              <a:rPr lang="en-US" sz="2800" b="1" dirty="0" smtClean="0">
                <a:latin typeface="Arial" charset="0"/>
              </a:rPr>
              <a:t>together</a:t>
            </a:r>
            <a:endParaRPr lang="en-US" sz="2800" b="1" dirty="0"/>
          </a:p>
        </p:txBody>
      </p:sp>
      <p:sp>
        <p:nvSpPr>
          <p:cNvPr id="13" name="Action Button: Movie 12">
            <a:hlinkClick r:id="rId4" action="ppaction://hlinkfile" highlightClick="1"/>
          </p:cNvPr>
          <p:cNvSpPr/>
          <p:nvPr/>
        </p:nvSpPr>
        <p:spPr>
          <a:xfrm>
            <a:off x="1752600" y="5334000"/>
            <a:ext cx="762000" cy="6858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Movie 13">
            <a:hlinkClick r:id="rId5" action="ppaction://hlinkfile" highlightClick="1"/>
          </p:cNvPr>
          <p:cNvSpPr/>
          <p:nvPr/>
        </p:nvSpPr>
        <p:spPr>
          <a:xfrm>
            <a:off x="6324600" y="5257800"/>
            <a:ext cx="762000" cy="68580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9"/>
          <p:cNvSpPr txBox="1">
            <a:spLocks noChangeArrowheads="1"/>
          </p:cNvSpPr>
          <p:nvPr/>
        </p:nvSpPr>
        <p:spPr bwMode="auto">
          <a:xfrm>
            <a:off x="4876800" y="3657600"/>
            <a:ext cx="3657600" cy="954107"/>
          </a:xfrm>
          <a:prstGeom prst="rect">
            <a:avLst/>
          </a:prstGeom>
          <a:noFill/>
          <a:ln w="9525">
            <a:noFill/>
            <a:miter lim="800000"/>
            <a:headEnd/>
            <a:tailEnd/>
          </a:ln>
        </p:spPr>
        <p:txBody>
          <a:bodyPr wrap="square">
            <a:spAutoFit/>
          </a:bodyPr>
          <a:lstStyle/>
          <a:p>
            <a:pPr algn="ctr"/>
            <a:r>
              <a:rPr lang="en-US" sz="2800" b="1" dirty="0" smtClean="0">
                <a:latin typeface="Arial" charset="0"/>
              </a:rPr>
              <a:t>4. Different role pattern</a:t>
            </a:r>
            <a:r>
              <a:rPr lang="en-US" sz="2800" b="1" dirty="0" smtClean="0">
                <a:latin typeface="Arial" charset="0"/>
              </a:rPr>
              <a:t>: </a:t>
            </a:r>
            <a:r>
              <a:rPr lang="en-US" sz="2800" b="1" dirty="0" smtClean="0">
                <a:latin typeface="Arial" charset="0"/>
              </a:rPr>
              <a:t>Alien</a:t>
            </a:r>
            <a:endParaRPr lang="en-US"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A2C8A6-467F-40F2-A82F-88B0BB3942F8}" type="slidenum">
              <a:rPr lang="he-IL" smtClean="0"/>
              <a:pPr>
                <a:defRPr/>
              </a:pPr>
              <a:t>3</a:t>
            </a:fld>
            <a:endParaRPr lang="en-US"/>
          </a:p>
        </p:txBody>
      </p:sp>
      <p:graphicFrame>
        <p:nvGraphicFramePr>
          <p:cNvPr id="5" name="Diagram 4"/>
          <p:cNvGraphicFramePr/>
          <p:nvPr/>
        </p:nvGraphicFramePr>
        <p:xfrm>
          <a:off x="381000" y="685800"/>
          <a:ext cx="2743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4"/>
          <p:cNvSpPr>
            <a:spLocks noChangeArrowheads="1"/>
          </p:cNvSpPr>
          <p:nvPr/>
        </p:nvSpPr>
        <p:spPr bwMode="auto">
          <a:xfrm>
            <a:off x="0" y="0"/>
            <a:ext cx="9144000" cy="990600"/>
          </a:xfrm>
          <a:prstGeom prst="rect">
            <a:avLst/>
          </a:prstGeom>
          <a:noFill/>
          <a:ln w="9525">
            <a:noFill/>
            <a:miter lim="800000"/>
            <a:headEnd/>
            <a:tailEnd/>
          </a:ln>
        </p:spPr>
        <p:txBody>
          <a:bodyPr lIns="92075" tIns="46038" rIns="92075" bIns="46038" anchor="ctr"/>
          <a:lstStyle/>
          <a:p>
            <a:pPr algn="ctr"/>
            <a:endParaRPr lang="en-US" sz="4400">
              <a:solidFill>
                <a:srgbClr val="003366"/>
              </a:solidFill>
              <a:cs typeface="Times New Roman" pitchFamily="18" charset="0"/>
            </a:endParaRPr>
          </a:p>
        </p:txBody>
      </p:sp>
      <p:sp>
        <p:nvSpPr>
          <p:cNvPr id="13" name="Line 10"/>
          <p:cNvSpPr>
            <a:spLocks noChangeShapeType="1"/>
          </p:cNvSpPr>
          <p:nvPr/>
        </p:nvSpPr>
        <p:spPr bwMode="auto">
          <a:xfrm flipH="1">
            <a:off x="6781800" y="2971800"/>
            <a:ext cx="228600" cy="152400"/>
          </a:xfrm>
          <a:prstGeom prst="line">
            <a:avLst/>
          </a:prstGeom>
          <a:noFill/>
          <a:ln w="38100">
            <a:solidFill>
              <a:srgbClr val="FFFFFF"/>
            </a:solidFill>
            <a:round/>
            <a:headEnd/>
            <a:tailEnd/>
          </a:ln>
        </p:spPr>
        <p:txBody>
          <a:bodyPr wrap="none"/>
          <a:lstStyle/>
          <a:p>
            <a:endParaRPr lang="en-US"/>
          </a:p>
        </p:txBody>
      </p:sp>
      <p:sp>
        <p:nvSpPr>
          <p:cNvPr id="17" name="Content Placeholder 2"/>
          <p:cNvSpPr>
            <a:spLocks/>
          </p:cNvSpPr>
          <p:nvPr/>
        </p:nvSpPr>
        <p:spPr bwMode="auto">
          <a:xfrm>
            <a:off x="3200400" y="609600"/>
            <a:ext cx="5943600" cy="5791200"/>
          </a:xfrm>
          <a:prstGeom prst="rect">
            <a:avLst/>
          </a:prstGeom>
          <a:noFill/>
          <a:ln w="9525">
            <a:noFill/>
            <a:miter lim="800000"/>
            <a:headEnd/>
            <a:tailEnd/>
          </a:ln>
        </p:spPr>
        <p:txBody>
          <a:bodyPr/>
          <a:lstStyle/>
          <a:p>
            <a:pPr algn="ctr" rtl="0">
              <a:spcBef>
                <a:spcPct val="20000"/>
              </a:spcBef>
              <a:buClr>
                <a:schemeClr val="accent1"/>
              </a:buClr>
              <a:buSzPct val="80000"/>
              <a:buFont typeface="Wingdings" pitchFamily="2" charset="2"/>
              <a:buNone/>
            </a:pPr>
            <a:r>
              <a:rPr lang="en-US" sz="2800" dirty="0" smtClean="0">
                <a:solidFill>
                  <a:srgbClr val="003366"/>
                </a:solidFill>
                <a:latin typeface="Arial" pitchFamily="34" charset="0"/>
                <a:cs typeface="Times New Roman" pitchFamily="18" charset="0"/>
              </a:rPr>
              <a:t>Social Competence  entails reciprocity between  </a:t>
            </a:r>
            <a:r>
              <a:rPr lang="en-US" sz="2800" b="1" dirty="0" smtClean="0">
                <a:solidFill>
                  <a:srgbClr val="003366"/>
                </a:solidFill>
                <a:latin typeface="Arial" pitchFamily="34" charset="0"/>
                <a:cs typeface="Times New Roman" pitchFamily="18" charset="0"/>
              </a:rPr>
              <a:t>the way the individual thinks, </a:t>
            </a:r>
            <a:r>
              <a:rPr lang="en-US" sz="2800" b="1" dirty="0">
                <a:solidFill>
                  <a:srgbClr val="003366"/>
                </a:solidFill>
                <a:latin typeface="Arial" pitchFamily="34" charset="0"/>
                <a:cs typeface="Times New Roman" pitchFamily="18" charset="0"/>
              </a:rPr>
              <a:t>f</a:t>
            </a:r>
            <a:r>
              <a:rPr lang="en-US" sz="2800" b="1" dirty="0" smtClean="0">
                <a:solidFill>
                  <a:srgbClr val="003366"/>
                </a:solidFill>
                <a:latin typeface="Arial" pitchFamily="34" charset="0"/>
                <a:cs typeface="Times New Roman" pitchFamily="18" charset="0"/>
              </a:rPr>
              <a:t>eels, behaves </a:t>
            </a:r>
            <a:r>
              <a:rPr lang="en-US" sz="2800" dirty="0" smtClean="0">
                <a:solidFill>
                  <a:srgbClr val="003366"/>
                </a:solidFill>
                <a:latin typeface="Arial" pitchFamily="34" charset="0"/>
              </a:rPr>
              <a:t>in different social contexts and situations</a:t>
            </a:r>
          </a:p>
          <a:p>
            <a:pPr algn="ctr" rtl="0">
              <a:spcBef>
                <a:spcPct val="20000"/>
              </a:spcBef>
              <a:buClr>
                <a:schemeClr val="accent1"/>
              </a:buClr>
              <a:buSzPct val="80000"/>
              <a:buFont typeface="Wingdings" pitchFamily="2" charset="2"/>
              <a:buNone/>
            </a:pPr>
            <a:endParaRPr lang="en-US" sz="2800" dirty="0" smtClean="0">
              <a:solidFill>
                <a:srgbClr val="003366"/>
              </a:solidFill>
              <a:latin typeface="Arial" pitchFamily="34" charset="0"/>
            </a:endParaRPr>
          </a:p>
          <a:p>
            <a:pPr marL="342900" indent="-342900" algn="l" rtl="0" eaLnBrk="0" hangingPunct="0">
              <a:spcBef>
                <a:spcPct val="20000"/>
              </a:spcBef>
            </a:pPr>
            <a:r>
              <a:rPr lang="en-US" sz="2000" dirty="0" smtClean="0">
                <a:solidFill>
                  <a:srgbClr val="003366"/>
                </a:solidFill>
                <a:latin typeface="Arial" pitchFamily="34" charset="0"/>
              </a:rPr>
              <a:t>Children with Autism Spectrum Disorder  have:</a:t>
            </a:r>
            <a:endParaRPr lang="en-US" sz="2000" dirty="0">
              <a:solidFill>
                <a:srgbClr val="003366"/>
              </a:solidFill>
              <a:latin typeface="Arial" pitchFamily="34" charset="0"/>
            </a:endParaRPr>
          </a:p>
          <a:p>
            <a:pPr marL="342900" indent="-342900" algn="l" rtl="0" eaLnBrk="0" hangingPunct="0">
              <a:spcBef>
                <a:spcPct val="20000"/>
              </a:spcBef>
              <a:spcAft>
                <a:spcPts val="600"/>
              </a:spcAft>
              <a:buFont typeface="Arial" pitchFamily="34" charset="0"/>
              <a:buChar char="•"/>
            </a:pPr>
            <a:r>
              <a:rPr lang="en-US" sz="2000" dirty="0" smtClean="0">
                <a:solidFill>
                  <a:srgbClr val="003366"/>
                </a:solidFill>
                <a:latin typeface="Arial" pitchFamily="34" charset="0"/>
              </a:rPr>
              <a:t>Limited social </a:t>
            </a:r>
            <a:r>
              <a:rPr lang="en-US" sz="2000" dirty="0">
                <a:solidFill>
                  <a:srgbClr val="003366"/>
                </a:solidFill>
                <a:latin typeface="Arial" pitchFamily="34" charset="0"/>
              </a:rPr>
              <a:t>k</a:t>
            </a:r>
            <a:r>
              <a:rPr lang="en-US" sz="2000" dirty="0" smtClean="0">
                <a:solidFill>
                  <a:srgbClr val="003366"/>
                </a:solidFill>
                <a:latin typeface="Arial" pitchFamily="34" charset="0"/>
              </a:rPr>
              <a:t>nowledge of </a:t>
            </a:r>
            <a:r>
              <a:rPr lang="en-GB" sz="2000" dirty="0" smtClean="0">
                <a:solidFill>
                  <a:srgbClr val="003366"/>
                </a:solidFill>
                <a:latin typeface="Arial" pitchFamily="34" charset="0"/>
              </a:rPr>
              <a:t>norms </a:t>
            </a:r>
            <a:r>
              <a:rPr lang="en-GB" sz="2000" dirty="0">
                <a:solidFill>
                  <a:srgbClr val="003366"/>
                </a:solidFill>
                <a:latin typeface="Arial" pitchFamily="34" charset="0"/>
              </a:rPr>
              <a:t>and constructs</a:t>
            </a:r>
            <a:endParaRPr lang="en-US" sz="2000" dirty="0">
              <a:solidFill>
                <a:srgbClr val="003366"/>
              </a:solidFill>
              <a:latin typeface="Arial" pitchFamily="34" charset="0"/>
            </a:endParaRPr>
          </a:p>
          <a:p>
            <a:pPr marL="342900" indent="-342900" algn="l" rtl="0">
              <a:spcAft>
                <a:spcPts val="600"/>
              </a:spcAft>
              <a:buFontTx/>
              <a:buChar char="•"/>
            </a:pPr>
            <a:r>
              <a:rPr lang="en-US" sz="2000" dirty="0">
                <a:solidFill>
                  <a:srgbClr val="003366"/>
                </a:solidFill>
                <a:latin typeface="Arial" pitchFamily="34" charset="0"/>
              </a:rPr>
              <a:t>Deficient </a:t>
            </a:r>
            <a:r>
              <a:rPr lang="en-US" sz="2000" dirty="0" smtClean="0">
                <a:solidFill>
                  <a:srgbClr val="003366"/>
                </a:solidFill>
                <a:latin typeface="Arial" pitchFamily="34" charset="0"/>
              </a:rPr>
              <a:t>social information processing</a:t>
            </a:r>
            <a:endParaRPr lang="en-US" sz="2000" dirty="0">
              <a:solidFill>
                <a:srgbClr val="003366"/>
              </a:solidFill>
              <a:latin typeface="Arial" pitchFamily="34" charset="0"/>
            </a:endParaRPr>
          </a:p>
          <a:p>
            <a:pPr marL="800100" lvl="1" indent="-342900" algn="l" rtl="0">
              <a:spcAft>
                <a:spcPts val="600"/>
              </a:spcAft>
              <a:buFont typeface="Wingdings" pitchFamily="2" charset="2"/>
              <a:buChar char="§"/>
            </a:pPr>
            <a:r>
              <a:rPr lang="en-GB" sz="2000" dirty="0">
                <a:solidFill>
                  <a:srgbClr val="003366"/>
                </a:solidFill>
                <a:latin typeface="Arial" pitchFamily="34" charset="0"/>
              </a:rPr>
              <a:t>e</a:t>
            </a:r>
            <a:r>
              <a:rPr lang="en-GB" sz="2000" dirty="0" smtClean="0">
                <a:solidFill>
                  <a:srgbClr val="003366"/>
                </a:solidFill>
                <a:latin typeface="Arial" pitchFamily="34" charset="0"/>
              </a:rPr>
              <a:t>.g., fixation </a:t>
            </a:r>
            <a:r>
              <a:rPr lang="en-GB" sz="2000" dirty="0">
                <a:solidFill>
                  <a:srgbClr val="003366"/>
                </a:solidFill>
                <a:latin typeface="Arial" pitchFamily="34" charset="0"/>
              </a:rPr>
              <a:t>on peripheral details in social situations</a:t>
            </a:r>
          </a:p>
          <a:p>
            <a:pPr marL="365125" lvl="1" indent="-342900" algn="l" rtl="0" eaLnBrk="0" hangingPunct="0">
              <a:spcBef>
                <a:spcPct val="20000"/>
              </a:spcBef>
              <a:spcAft>
                <a:spcPts val="600"/>
              </a:spcAft>
            </a:pPr>
            <a:r>
              <a:rPr lang="en-US" dirty="0" smtClean="0">
                <a:solidFill>
                  <a:schemeClr val="tx2"/>
                </a:solidFill>
                <a:effectLst>
                  <a:outerShdw blurRad="38100" dist="38100" dir="2700000" algn="tl">
                    <a:srgbClr val="C0C0C0"/>
                  </a:outerShdw>
                </a:effectLst>
                <a:latin typeface="Arial" charset="0"/>
              </a:rPr>
              <a:t>(</a:t>
            </a:r>
            <a:r>
              <a:rPr lang="en-US" dirty="0">
                <a:solidFill>
                  <a:schemeClr val="tx2"/>
                </a:solidFill>
                <a:effectLst>
                  <a:outerShdw blurRad="38100" dist="38100" dir="2700000" algn="tl">
                    <a:srgbClr val="C0C0C0"/>
                  </a:outerShdw>
                </a:effectLst>
                <a:latin typeface="Arial" charset="0"/>
              </a:rPr>
              <a:t>Lord &amp; Magill-Evans, 1995; </a:t>
            </a:r>
            <a:r>
              <a:rPr lang="en-US" dirty="0" err="1">
                <a:solidFill>
                  <a:schemeClr val="tx2"/>
                </a:solidFill>
                <a:effectLst>
                  <a:outerShdw blurRad="38100" dist="38100" dir="2700000" algn="tl">
                    <a:srgbClr val="C0C0C0"/>
                  </a:outerShdw>
                </a:effectLst>
                <a:latin typeface="Arial" charset="0"/>
              </a:rPr>
              <a:t>Sigman</a:t>
            </a:r>
            <a:r>
              <a:rPr lang="en-US" dirty="0">
                <a:solidFill>
                  <a:schemeClr val="tx2"/>
                </a:solidFill>
                <a:effectLst>
                  <a:outerShdw blurRad="38100" dist="38100" dir="2700000" algn="tl">
                    <a:srgbClr val="C0C0C0"/>
                  </a:outerShdw>
                </a:effectLst>
                <a:latin typeface="Arial" charset="0"/>
              </a:rPr>
              <a:t> &amp; Ruskin, 1999; </a:t>
            </a:r>
            <a:r>
              <a:rPr lang="en-US" dirty="0" smtClean="0">
                <a:solidFill>
                  <a:schemeClr val="tx2"/>
                </a:solidFill>
                <a:effectLst>
                  <a:outerShdw blurRad="38100" dist="38100" dir="2700000" algn="tl">
                    <a:srgbClr val="C0C0C0"/>
                  </a:outerShdw>
                </a:effectLst>
                <a:latin typeface="Arial" charset="0"/>
              </a:rPr>
              <a:t>Stone </a:t>
            </a:r>
            <a:r>
              <a:rPr lang="en-US" dirty="0">
                <a:solidFill>
                  <a:schemeClr val="tx2"/>
                </a:solidFill>
                <a:effectLst>
                  <a:outerShdw blurRad="38100" dist="38100" dir="2700000" algn="tl">
                    <a:srgbClr val="C0C0C0"/>
                  </a:outerShdw>
                </a:effectLst>
                <a:latin typeface="Arial" charset="0"/>
              </a:rPr>
              <a:t>&amp; Caro-Martinez, </a:t>
            </a:r>
            <a:r>
              <a:rPr lang="en-US" dirty="0" smtClean="0">
                <a:solidFill>
                  <a:schemeClr val="tx2"/>
                </a:solidFill>
                <a:effectLst>
                  <a:outerShdw blurRad="38100" dist="38100" dir="2700000" algn="tl">
                    <a:srgbClr val="C0C0C0"/>
                  </a:outerShdw>
                </a:effectLst>
                <a:latin typeface="Arial" charset="0"/>
              </a:rPr>
              <a:t>1990</a:t>
            </a:r>
            <a:r>
              <a:rPr lang="en-US" dirty="0">
                <a:solidFill>
                  <a:schemeClr val="tx2"/>
                </a:solidFill>
                <a:effectLst>
                  <a:outerShdw blurRad="38100" dist="38100" dir="2700000" algn="tl">
                    <a:srgbClr val="C0C0C0"/>
                  </a:outerShdw>
                </a:effectLst>
                <a:latin typeface="Arial" charset="0"/>
              </a:rPr>
              <a:t>)</a:t>
            </a:r>
          </a:p>
          <a:p>
            <a:pPr marL="800100" lvl="1" indent="-342900" algn="l" rtl="0" eaLnBrk="0" hangingPunct="0">
              <a:spcBef>
                <a:spcPct val="20000"/>
              </a:spcBef>
              <a:spcAft>
                <a:spcPts val="600"/>
              </a:spcAft>
            </a:pPr>
            <a:endParaRPr lang="en-US" sz="2000" dirty="0">
              <a:solidFill>
                <a:srgbClr val="003366"/>
              </a:solidFill>
              <a:latin typeface="Arial" pitchFamily="34" charset="0"/>
            </a:endParaRPr>
          </a:p>
        </p:txBody>
      </p:sp>
      <p:pic>
        <p:nvPicPr>
          <p:cNvPr id="32772" name="Picture 4" descr="http://www.autismsocialstories.com/family/dsc20050218_174051_4.jpg"/>
          <p:cNvPicPr>
            <a:picLocks noChangeAspect="1" noChangeArrowheads="1"/>
          </p:cNvPicPr>
          <p:nvPr/>
        </p:nvPicPr>
        <p:blipFill>
          <a:blip r:embed="rId7" cstate="print"/>
          <a:srcRect l="28025" t="16985" r="29937"/>
          <a:stretch>
            <a:fillRect/>
          </a:stretch>
        </p:blipFill>
        <p:spPr bwMode="auto">
          <a:xfrm>
            <a:off x="685800" y="838200"/>
            <a:ext cx="2057400" cy="2213842"/>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2"/>
          </p:nvPr>
        </p:nvSpPr>
        <p:spPr>
          <a:noFill/>
        </p:spPr>
        <p:txBody>
          <a:bodyPr/>
          <a:lstStyle/>
          <a:p>
            <a:fld id="{EF098430-8017-4CE5-9B60-8304565B577D}" type="slidenum">
              <a:rPr lang="he-IL" smtClean="0">
                <a:cs typeface="Arial" charset="0"/>
              </a:rPr>
              <a:pPr/>
              <a:t>30</a:t>
            </a:fld>
            <a:endParaRPr lang="en-US" smtClean="0">
              <a:cs typeface="Arial" charset="0"/>
            </a:endParaRPr>
          </a:p>
        </p:txBody>
      </p:sp>
      <p:sp>
        <p:nvSpPr>
          <p:cNvPr id="9" name="TextBox 9"/>
          <p:cNvSpPr txBox="1">
            <a:spLocks noChangeArrowheads="1"/>
          </p:cNvSpPr>
          <p:nvPr/>
        </p:nvSpPr>
        <p:spPr bwMode="auto">
          <a:xfrm>
            <a:off x="1600200" y="228600"/>
            <a:ext cx="5867400" cy="584775"/>
          </a:xfrm>
          <a:prstGeom prst="rect">
            <a:avLst/>
          </a:prstGeom>
          <a:noFill/>
          <a:ln w="9525">
            <a:noFill/>
            <a:miter lim="800000"/>
            <a:headEnd/>
            <a:tailEnd/>
          </a:ln>
        </p:spPr>
        <p:txBody>
          <a:bodyPr wrap="square">
            <a:spAutoFit/>
          </a:bodyPr>
          <a:lstStyle/>
          <a:p>
            <a:pPr algn="ctr"/>
            <a:r>
              <a:rPr lang="en-US" sz="3200" b="1" dirty="0" smtClean="0">
                <a:solidFill>
                  <a:srgbClr val="FF0000"/>
                </a:solidFill>
                <a:latin typeface="Arial" charset="0"/>
              </a:rPr>
              <a:t>Conclusions</a:t>
            </a:r>
            <a:endParaRPr lang="en-US" sz="3200" b="1" dirty="0">
              <a:solidFill>
                <a:srgbClr val="FF0000"/>
              </a:solidFill>
            </a:endParaRPr>
          </a:p>
        </p:txBody>
      </p:sp>
      <p:sp>
        <p:nvSpPr>
          <p:cNvPr id="2" name="Rectangle 1"/>
          <p:cNvSpPr/>
          <p:nvPr/>
        </p:nvSpPr>
        <p:spPr>
          <a:xfrm>
            <a:off x="522514" y="1143000"/>
            <a:ext cx="8305800" cy="5324535"/>
          </a:xfrm>
          <a:prstGeom prst="rect">
            <a:avLst/>
          </a:prstGeom>
        </p:spPr>
        <p:txBody>
          <a:bodyPr wrap="square">
            <a:spAutoFit/>
          </a:bodyPr>
          <a:lstStyle/>
          <a:p>
            <a:pPr marL="342900" indent="-342900" algn="l" rtl="0">
              <a:buSzPct val="150000"/>
              <a:buFont typeface="Arial" pitchFamily="34" charset="0"/>
              <a:buChar char="•"/>
            </a:pPr>
            <a:r>
              <a:rPr lang="en-US" sz="2000" dirty="0">
                <a:latin typeface="Arial" pitchFamily="34" charset="0"/>
                <a:cs typeface="Arial" pitchFamily="34" charset="0"/>
              </a:rPr>
              <a:t>Results showed great enjoyment of the games as well as clear preferences amongst them. </a:t>
            </a:r>
            <a:endParaRPr lang="en-US" sz="2000" dirty="0" smtClean="0">
              <a:latin typeface="Arial" pitchFamily="34" charset="0"/>
              <a:cs typeface="Arial" pitchFamily="34" charset="0"/>
            </a:endParaRPr>
          </a:p>
          <a:p>
            <a:pPr marL="342900" indent="-342900" algn="l" rtl="0">
              <a:buSzPct val="150000"/>
              <a:buFont typeface="Arial" pitchFamily="34" charset="0"/>
              <a:buChar char="•"/>
            </a:pPr>
            <a:endParaRPr lang="en-US" sz="2000" dirty="0">
              <a:latin typeface="Arial" pitchFamily="34" charset="0"/>
              <a:cs typeface="Arial" pitchFamily="34" charset="0"/>
            </a:endParaRPr>
          </a:p>
          <a:p>
            <a:pPr marL="342900" indent="-342900" algn="l" rtl="0">
              <a:buSzPct val="150000"/>
              <a:buFont typeface="Arial" pitchFamily="34" charset="0"/>
              <a:buChar char="•"/>
            </a:pPr>
            <a:r>
              <a:rPr lang="en-US" sz="2000" dirty="0" smtClean="0">
                <a:latin typeface="Arial" pitchFamily="34" charset="0"/>
                <a:cs typeface="Arial" pitchFamily="34" charset="0"/>
              </a:rPr>
              <a:t>Flexibility of software design enabled change to different social story (Apple Orchard </a:t>
            </a:r>
            <a:r>
              <a:rPr lang="en-US" sz="2000" dirty="0" smtClean="0">
                <a:latin typeface="Arial" pitchFamily="34" charset="0"/>
                <a:cs typeface="Arial" pitchFamily="34" charset="0"/>
                <a:sym typeface="Wingdings" pitchFamily="2" charset="2"/>
              </a:rPr>
              <a:t> Raindrops)</a:t>
            </a:r>
            <a:endParaRPr lang="en-US" sz="2000" dirty="0">
              <a:latin typeface="Arial" pitchFamily="34" charset="0"/>
              <a:cs typeface="Arial" pitchFamily="34" charset="0"/>
            </a:endParaRPr>
          </a:p>
          <a:p>
            <a:pPr marL="342900" indent="-342900" algn="l" rtl="0">
              <a:buSzPct val="150000"/>
              <a:buFont typeface="Arial" pitchFamily="34" charset="0"/>
              <a:buChar char="•"/>
            </a:pPr>
            <a:endParaRPr lang="en-US" sz="2000" dirty="0" smtClean="0">
              <a:latin typeface="Arial" pitchFamily="34" charset="0"/>
              <a:cs typeface="Arial" pitchFamily="34" charset="0"/>
            </a:endParaRPr>
          </a:p>
          <a:p>
            <a:pPr marL="342900" indent="-342900" algn="l" rtl="0">
              <a:buSzPct val="150000"/>
              <a:buFont typeface="Arial" pitchFamily="34" charset="0"/>
              <a:buChar char="•"/>
            </a:pPr>
            <a:r>
              <a:rPr lang="en-US" sz="2000" dirty="0">
                <a:latin typeface="Arial" pitchFamily="34" charset="0"/>
                <a:cs typeface="Arial" pitchFamily="34" charset="0"/>
              </a:rPr>
              <a:t>P</a:t>
            </a:r>
            <a:r>
              <a:rPr lang="en-US" sz="2000" dirty="0" smtClean="0">
                <a:latin typeface="Arial" pitchFamily="34" charset="0"/>
                <a:cs typeface="Arial" pitchFamily="34" charset="0"/>
              </a:rPr>
              <a:t>articipants </a:t>
            </a:r>
            <a:r>
              <a:rPr lang="en-US" sz="2000" dirty="0">
                <a:latin typeface="Arial" pitchFamily="34" charset="0"/>
                <a:cs typeface="Arial" pitchFamily="34" charset="0"/>
              </a:rPr>
              <a:t>demonstrated proficient use of the collaboration patterns embedded within each game, showing a range of abilities in social competence.  </a:t>
            </a:r>
            <a:endParaRPr lang="en-US" sz="2000" dirty="0" smtClean="0">
              <a:latin typeface="Arial" pitchFamily="34" charset="0"/>
              <a:cs typeface="Arial" pitchFamily="34" charset="0"/>
            </a:endParaRPr>
          </a:p>
          <a:p>
            <a:pPr marL="342900" indent="-342900" algn="l" rtl="0">
              <a:buSzPct val="150000"/>
              <a:buFont typeface="Arial" pitchFamily="34" charset="0"/>
              <a:buChar char="•"/>
            </a:pPr>
            <a:endParaRPr lang="en-US" sz="2000" dirty="0">
              <a:latin typeface="Arial" pitchFamily="34" charset="0"/>
              <a:cs typeface="Arial" pitchFamily="34" charset="0"/>
            </a:endParaRPr>
          </a:p>
          <a:p>
            <a:pPr marL="342900" indent="-342900" algn="l" rtl="0">
              <a:buSzPct val="150000"/>
              <a:buFont typeface="Arial" pitchFamily="34" charset="0"/>
              <a:buChar char="•"/>
            </a:pPr>
            <a:r>
              <a:rPr lang="en-US" sz="2000" dirty="0" smtClean="0">
                <a:latin typeface="Arial" pitchFamily="34" charset="0"/>
                <a:cs typeface="Arial" pitchFamily="34" charset="0"/>
              </a:rPr>
              <a:t>Use </a:t>
            </a:r>
            <a:r>
              <a:rPr lang="en-US" sz="2000" dirty="0">
                <a:latin typeface="Arial" pitchFamily="34" charset="0"/>
                <a:cs typeface="Arial" pitchFamily="34" charset="0"/>
              </a:rPr>
              <a:t>of collaborative patterns embedded in the structure of the Join-In suite appeared to be effective in leveraging the engaging power of computer games as well as capturing a level of ecological validity which </a:t>
            </a:r>
            <a:r>
              <a:rPr lang="en-US" sz="2000" dirty="0" smtClean="0">
                <a:latin typeface="Arial" pitchFamily="34" charset="0"/>
                <a:cs typeface="Arial" pitchFamily="34" charset="0"/>
              </a:rPr>
              <a:t>may not </a:t>
            </a:r>
            <a:r>
              <a:rPr lang="en-US" sz="2000" dirty="0">
                <a:latin typeface="Arial" pitchFamily="34" charset="0"/>
                <a:cs typeface="Arial" pitchFamily="34" charset="0"/>
              </a:rPr>
              <a:t>sufficiently present in computer games alone</a:t>
            </a:r>
            <a:r>
              <a:rPr lang="en-US" sz="2000" dirty="0" smtClean="0">
                <a:latin typeface="Arial" pitchFamily="34" charset="0"/>
                <a:cs typeface="Arial" pitchFamily="34" charset="0"/>
              </a:rPr>
              <a:t>.</a:t>
            </a:r>
          </a:p>
          <a:p>
            <a:pPr marL="342900" indent="-342900" algn="l" rtl="0">
              <a:buSzPct val="150000"/>
              <a:buFont typeface="Arial" pitchFamily="34" charset="0"/>
              <a:buChar char="•"/>
            </a:pPr>
            <a:endParaRPr lang="en-US" sz="2000" dirty="0">
              <a:latin typeface="Arial" pitchFamily="34" charset="0"/>
              <a:cs typeface="Arial" pitchFamily="34" charset="0"/>
            </a:endParaRPr>
          </a:p>
          <a:p>
            <a:pPr marL="342900" indent="-342900" algn="l" rtl="0">
              <a:buSzPct val="150000"/>
              <a:buFont typeface="Arial" pitchFamily="34" charset="0"/>
              <a:buChar char="•"/>
            </a:pPr>
            <a:r>
              <a:rPr lang="en-US" sz="2000" dirty="0" smtClean="0">
                <a:latin typeface="Arial" pitchFamily="34" charset="0"/>
                <a:cs typeface="Arial" pitchFamily="34" charset="0"/>
              </a:rPr>
              <a:t>Next steps: evaluation study of Join In (and No Problem) for intervention with children with high functioning ASD</a:t>
            </a:r>
            <a:endParaRPr lang="en-US" sz="20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D72619BA-CCA9-4015-9383-DF93FD462E4F}" type="slidenum">
              <a:rPr lang="he-IL" smtClean="0"/>
              <a:pPr>
                <a:defRPr/>
              </a:pPr>
              <a:t>31</a:t>
            </a:fld>
            <a:endParaRPr lang="en-US"/>
          </a:p>
        </p:txBody>
      </p:sp>
      <p:pic>
        <p:nvPicPr>
          <p:cNvPr id="48130" name="Picture 2" descr="C:\Users\Tamar\Desktop\coSpatial CA\Israel pilot study July 2010\stills from BIU typical 5-8-2010\IMG_3452.JPG"/>
          <p:cNvPicPr>
            <a:picLocks noChangeAspect="1" noChangeArrowheads="1"/>
          </p:cNvPicPr>
          <p:nvPr/>
        </p:nvPicPr>
        <p:blipFill>
          <a:blip r:embed="rId2" cstate="print"/>
          <a:srcRect/>
          <a:stretch>
            <a:fillRect/>
          </a:stretch>
        </p:blipFill>
        <p:spPr bwMode="auto">
          <a:xfrm>
            <a:off x="-1" y="0"/>
            <a:ext cx="9144523" cy="6858000"/>
          </a:xfrm>
          <a:prstGeom prst="rect">
            <a:avLst/>
          </a:prstGeom>
          <a:noFill/>
        </p:spPr>
      </p:pic>
      <p:sp>
        <p:nvSpPr>
          <p:cNvPr id="4" name="Rectangle 3"/>
          <p:cNvSpPr txBox="1">
            <a:spLocks noChangeArrowheads="1"/>
          </p:cNvSpPr>
          <p:nvPr/>
        </p:nvSpPr>
        <p:spPr>
          <a:xfrm>
            <a:off x="5257800" y="1258907"/>
            <a:ext cx="3676650" cy="954107"/>
          </a:xfrm>
          <a:prstGeom prst="rect">
            <a:avLst/>
          </a:prstGeom>
          <a:solidFill>
            <a:schemeClr val="accent3">
              <a:lumMod val="95000"/>
              <a:alpha val="34000"/>
            </a:schemeClr>
          </a:solidFill>
          <a:ln w="9525">
            <a:noFill/>
            <a:miter lim="800000"/>
            <a:headEnd/>
            <a:tailEnd/>
          </a:ln>
        </p:spPr>
        <p:txBody>
          <a:bodyPr wrap="square">
            <a:spAutoFit/>
          </a:bodyPr>
          <a:lstStyle>
            <a:lvl1pPr algn="ctr" rtl="1" eaLnBrk="0" fontAlgn="base" hangingPunct="0">
              <a:spcBef>
                <a:spcPct val="0"/>
              </a:spcBef>
              <a:spcAft>
                <a:spcPct val="0"/>
              </a:spcAft>
              <a:defRPr sz="4400" b="1">
                <a:solidFill>
                  <a:schemeClr val="tx2"/>
                </a:solidFill>
                <a:latin typeface="+mj-lt"/>
                <a:ea typeface="+mj-ea"/>
                <a:cs typeface="+mj-cs"/>
              </a:defRPr>
            </a:lvl1pPr>
            <a:lvl2pPr algn="ctr" rtl="1" eaLnBrk="0" fontAlgn="base" hangingPunct="0">
              <a:spcBef>
                <a:spcPct val="0"/>
              </a:spcBef>
              <a:spcAft>
                <a:spcPct val="0"/>
              </a:spcAft>
              <a:defRPr sz="4400" b="1">
                <a:solidFill>
                  <a:schemeClr val="tx2"/>
                </a:solidFill>
                <a:latin typeface="Times New Roman" pitchFamily="18" charset="0"/>
                <a:cs typeface="Arial" pitchFamily="34" charset="0"/>
              </a:defRPr>
            </a:lvl2pPr>
            <a:lvl3pPr algn="ctr" rtl="1" eaLnBrk="0" fontAlgn="base" hangingPunct="0">
              <a:spcBef>
                <a:spcPct val="0"/>
              </a:spcBef>
              <a:spcAft>
                <a:spcPct val="0"/>
              </a:spcAft>
              <a:defRPr sz="4400" b="1">
                <a:solidFill>
                  <a:schemeClr val="tx2"/>
                </a:solidFill>
                <a:latin typeface="Times New Roman" pitchFamily="18" charset="0"/>
                <a:cs typeface="Arial" pitchFamily="34" charset="0"/>
              </a:defRPr>
            </a:lvl3pPr>
            <a:lvl4pPr algn="ctr" rtl="1" eaLnBrk="0" fontAlgn="base" hangingPunct="0">
              <a:spcBef>
                <a:spcPct val="0"/>
              </a:spcBef>
              <a:spcAft>
                <a:spcPct val="0"/>
              </a:spcAft>
              <a:defRPr sz="4400" b="1">
                <a:solidFill>
                  <a:schemeClr val="tx2"/>
                </a:solidFill>
                <a:latin typeface="Times New Roman" pitchFamily="18" charset="0"/>
                <a:cs typeface="Arial" pitchFamily="34" charset="0"/>
              </a:defRPr>
            </a:lvl4pPr>
            <a:lvl5pPr algn="ctr" rtl="1" eaLnBrk="0" fontAlgn="base" hangingPunct="0">
              <a:spcBef>
                <a:spcPct val="0"/>
              </a:spcBef>
              <a:spcAft>
                <a:spcPct val="0"/>
              </a:spcAft>
              <a:defRPr sz="4400" b="1">
                <a:solidFill>
                  <a:schemeClr val="tx2"/>
                </a:solidFill>
                <a:latin typeface="Times New Roman" pitchFamily="18" charset="0"/>
                <a:cs typeface="Arial" pitchFamily="34" charset="0"/>
              </a:defRPr>
            </a:lvl5pPr>
            <a:lvl6pPr marL="457200" algn="ctr" rtl="1" fontAlgn="base">
              <a:spcBef>
                <a:spcPct val="0"/>
              </a:spcBef>
              <a:spcAft>
                <a:spcPct val="0"/>
              </a:spcAft>
              <a:defRPr sz="4400" b="1">
                <a:solidFill>
                  <a:schemeClr val="tx2"/>
                </a:solidFill>
                <a:latin typeface="Times New Roman" pitchFamily="18" charset="0"/>
                <a:cs typeface="Arial" pitchFamily="34" charset="0"/>
              </a:defRPr>
            </a:lvl6pPr>
            <a:lvl7pPr marL="914400" algn="ctr" rtl="1" fontAlgn="base">
              <a:spcBef>
                <a:spcPct val="0"/>
              </a:spcBef>
              <a:spcAft>
                <a:spcPct val="0"/>
              </a:spcAft>
              <a:defRPr sz="4400" b="1">
                <a:solidFill>
                  <a:schemeClr val="tx2"/>
                </a:solidFill>
                <a:latin typeface="Times New Roman" pitchFamily="18" charset="0"/>
                <a:cs typeface="Arial" pitchFamily="34" charset="0"/>
              </a:defRPr>
            </a:lvl7pPr>
            <a:lvl8pPr marL="1371600" algn="ctr" rtl="1" fontAlgn="base">
              <a:spcBef>
                <a:spcPct val="0"/>
              </a:spcBef>
              <a:spcAft>
                <a:spcPct val="0"/>
              </a:spcAft>
              <a:defRPr sz="4400" b="1">
                <a:solidFill>
                  <a:schemeClr val="tx2"/>
                </a:solidFill>
                <a:latin typeface="Times New Roman" pitchFamily="18" charset="0"/>
                <a:cs typeface="Arial" pitchFamily="34" charset="0"/>
              </a:defRPr>
            </a:lvl8pPr>
            <a:lvl9pPr marL="1828800" algn="ctr" rtl="1" fontAlgn="base">
              <a:spcBef>
                <a:spcPct val="0"/>
              </a:spcBef>
              <a:spcAft>
                <a:spcPct val="0"/>
              </a:spcAft>
              <a:defRPr sz="4400" b="1">
                <a:solidFill>
                  <a:schemeClr val="tx2"/>
                </a:solidFill>
                <a:latin typeface="Times New Roman" pitchFamily="18" charset="0"/>
                <a:cs typeface="Arial" pitchFamily="34" charset="0"/>
              </a:defRPr>
            </a:lvl9pPr>
          </a:lstStyle>
          <a:p>
            <a:pPr rtl="0">
              <a:spcAft>
                <a:spcPts val="0"/>
              </a:spcAft>
            </a:pPr>
            <a:r>
              <a:rPr lang="en-US" sz="2800" kern="1200" dirty="0" smtClean="0">
                <a:solidFill>
                  <a:schemeClr val="tx1"/>
                </a:solidFill>
                <a:latin typeface="Arial" pitchFamily="34" charset="0"/>
                <a:ea typeface="+mn-ea"/>
                <a:cs typeface="Arial" pitchFamily="34" charset="0"/>
              </a:rPr>
              <a:t>Try it out at the workshop!</a:t>
            </a:r>
            <a:endParaRPr lang="en-US" sz="2800" kern="1200" dirty="0">
              <a:solidFill>
                <a:schemeClr val="tx1"/>
              </a:solidFill>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A2C8A6-467F-40F2-A82F-88B0BB3942F8}" type="slidenum">
              <a:rPr lang="he-IL" smtClean="0"/>
              <a:pPr>
                <a:defRPr/>
              </a:pPr>
              <a:t>4</a:t>
            </a:fld>
            <a:endParaRPr lang="en-US"/>
          </a:p>
        </p:txBody>
      </p:sp>
      <p:graphicFrame>
        <p:nvGraphicFramePr>
          <p:cNvPr id="5" name="Diagram 4"/>
          <p:cNvGraphicFramePr/>
          <p:nvPr/>
        </p:nvGraphicFramePr>
        <p:xfrm>
          <a:off x="381000" y="685800"/>
          <a:ext cx="2743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txBox="1">
            <a:spLocks/>
          </p:cNvSpPr>
          <p:nvPr/>
        </p:nvSpPr>
        <p:spPr>
          <a:xfrm>
            <a:off x="3276600" y="381000"/>
            <a:ext cx="5867400" cy="6172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800" b="1" dirty="0" smtClean="0">
                <a:solidFill>
                  <a:srgbClr val="003366"/>
                </a:solidFill>
                <a:latin typeface="Arial" pitchFamily="34" charset="0"/>
                <a:cs typeface="Times New Roman" pitchFamily="18" charset="0"/>
              </a:rPr>
              <a:t>   Cognitive </a:t>
            </a:r>
            <a:r>
              <a:rPr lang="en-US" sz="2800" b="1" dirty="0">
                <a:solidFill>
                  <a:srgbClr val="003366"/>
                </a:solidFill>
                <a:latin typeface="Arial" pitchFamily="34" charset="0"/>
                <a:cs typeface="Times New Roman" pitchFamily="18" charset="0"/>
              </a:rPr>
              <a:t>Behavioral </a:t>
            </a:r>
            <a:r>
              <a:rPr lang="en-US" sz="2800" b="1" dirty="0" smtClean="0">
                <a:solidFill>
                  <a:srgbClr val="003366"/>
                </a:solidFill>
                <a:latin typeface="Arial" pitchFamily="34" charset="0"/>
                <a:cs typeface="Times New Roman" pitchFamily="18" charset="0"/>
              </a:rPr>
              <a:t>Therapy</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solidFill>
                <a:srgbClr val="003366"/>
              </a:solidFill>
              <a:latin typeface="Arial" pitchFamily="34" charset="0"/>
              <a:cs typeface="Times New Roman" pitchFamily="18" charset="0"/>
            </a:endParaRPr>
          </a:p>
          <a:p>
            <a:pPr algn="l" rtl="0">
              <a:buFontTx/>
              <a:buChar char="•"/>
              <a:defRPr/>
            </a:pPr>
            <a:r>
              <a:rPr lang="en-US" sz="2400" dirty="0" smtClean="0">
                <a:solidFill>
                  <a:srgbClr val="003366"/>
                </a:solidFill>
                <a:effectLst>
                  <a:outerShdw blurRad="38100" dist="38100" dir="2700000" algn="tl">
                    <a:srgbClr val="C0C0C0"/>
                  </a:outerShdw>
                </a:effectLst>
                <a:latin typeface="Arial" charset="0"/>
              </a:rPr>
              <a:t>   Children </a:t>
            </a:r>
            <a:r>
              <a:rPr lang="en-US" sz="2400" b="1" dirty="0">
                <a:solidFill>
                  <a:srgbClr val="003366"/>
                </a:solidFill>
                <a:effectLst>
                  <a:outerShdw blurRad="38100" dist="38100" dir="2700000" algn="tl">
                    <a:srgbClr val="C0C0C0"/>
                  </a:outerShdw>
                </a:effectLst>
                <a:latin typeface="Arial" charset="0"/>
              </a:rPr>
              <a:t>think </a:t>
            </a:r>
            <a:r>
              <a:rPr lang="en-US" sz="2400" dirty="0">
                <a:solidFill>
                  <a:srgbClr val="003366"/>
                </a:solidFill>
                <a:effectLst>
                  <a:outerShdw blurRad="38100" dist="38100" dir="2700000" algn="tl">
                    <a:srgbClr val="C0C0C0"/>
                  </a:outerShdw>
                </a:effectLst>
                <a:latin typeface="Arial" charset="0"/>
              </a:rPr>
              <a:t>and children </a:t>
            </a:r>
            <a:r>
              <a:rPr lang="en-US" sz="2400" b="1" dirty="0">
                <a:solidFill>
                  <a:srgbClr val="003366"/>
                </a:solidFill>
                <a:effectLst>
                  <a:outerShdw blurRad="38100" dist="38100" dir="2700000" algn="tl">
                    <a:srgbClr val="C0C0C0"/>
                  </a:outerShdw>
                </a:effectLst>
                <a:latin typeface="Arial" charset="0"/>
              </a:rPr>
              <a:t>act</a:t>
            </a:r>
            <a:r>
              <a:rPr lang="en-US" sz="2400" i="1" dirty="0">
                <a:solidFill>
                  <a:srgbClr val="003366"/>
                </a:solidFill>
                <a:effectLst>
                  <a:outerShdw blurRad="38100" dist="38100" dir="2700000" algn="tl">
                    <a:srgbClr val="C0C0C0"/>
                  </a:outerShdw>
                </a:effectLst>
                <a:latin typeface="Arial" charset="0"/>
              </a:rPr>
              <a:t> </a:t>
            </a:r>
            <a:r>
              <a:rPr lang="en-US" sz="2400" dirty="0">
                <a:solidFill>
                  <a:srgbClr val="003366"/>
                </a:solidFill>
                <a:effectLst>
                  <a:outerShdw blurRad="38100" dist="38100" dir="2700000" algn="tl">
                    <a:srgbClr val="C0C0C0"/>
                  </a:outerShdw>
                </a:effectLst>
                <a:latin typeface="Arial" charset="0"/>
              </a:rPr>
              <a:t>:</a:t>
            </a:r>
            <a:endParaRPr lang="en-US" sz="2400" i="1" dirty="0">
              <a:solidFill>
                <a:srgbClr val="003366"/>
              </a:solidFill>
              <a:effectLst>
                <a:outerShdw blurRad="38100" dist="38100" dir="2700000" algn="tl">
                  <a:srgbClr val="C0C0C0"/>
                </a:outerShdw>
              </a:effectLst>
              <a:latin typeface="Arial" charset="0"/>
            </a:endParaRPr>
          </a:p>
          <a:p>
            <a:pPr marL="363538" algn="l" rtl="0">
              <a:defRPr/>
            </a:pPr>
            <a:r>
              <a:rPr lang="en-US" sz="2400" dirty="0" smtClean="0">
                <a:solidFill>
                  <a:srgbClr val="003366"/>
                </a:solidFill>
                <a:effectLst>
                  <a:outerShdw blurRad="38100" dist="38100" dir="2700000" algn="tl">
                    <a:srgbClr val="C0C0C0"/>
                  </a:outerShdw>
                </a:effectLst>
                <a:latin typeface="Arial" charset="0"/>
              </a:rPr>
              <a:t>how </a:t>
            </a:r>
            <a:r>
              <a:rPr lang="en-US" sz="2400" dirty="0">
                <a:solidFill>
                  <a:srgbClr val="003366"/>
                </a:solidFill>
                <a:effectLst>
                  <a:outerShdw blurRad="38100" dist="38100" dir="2700000" algn="tl">
                    <a:srgbClr val="C0C0C0"/>
                  </a:outerShdw>
                </a:effectLst>
                <a:latin typeface="Arial" charset="0"/>
              </a:rPr>
              <a:t>they think—or appear not to think— </a:t>
            </a:r>
            <a:r>
              <a:rPr lang="en-US" sz="2400" dirty="0" smtClean="0">
                <a:solidFill>
                  <a:srgbClr val="003366"/>
                </a:solidFill>
                <a:effectLst>
                  <a:outerShdw blurRad="38100" dist="38100" dir="2700000" algn="tl">
                    <a:srgbClr val="C0C0C0"/>
                  </a:outerShdw>
                </a:effectLst>
                <a:latin typeface="Arial" charset="0"/>
              </a:rPr>
              <a:t>is </a:t>
            </a:r>
            <a:r>
              <a:rPr lang="en-US" sz="2400" dirty="0">
                <a:solidFill>
                  <a:srgbClr val="003366"/>
                </a:solidFill>
                <a:effectLst>
                  <a:outerShdw blurRad="38100" dist="38100" dir="2700000" algn="tl">
                    <a:srgbClr val="C0C0C0"/>
                  </a:outerShdw>
                </a:effectLst>
                <a:latin typeface="Arial" charset="0"/>
              </a:rPr>
              <a:t>usually related to how they </a:t>
            </a:r>
            <a:r>
              <a:rPr lang="en-US" sz="2400" dirty="0" smtClean="0">
                <a:solidFill>
                  <a:srgbClr val="003366"/>
                </a:solidFill>
                <a:effectLst>
                  <a:outerShdw blurRad="38100" dist="38100" dir="2700000" algn="tl">
                    <a:srgbClr val="C0C0C0"/>
                  </a:outerShdw>
                </a:effectLst>
                <a:latin typeface="Arial" charset="0"/>
              </a:rPr>
              <a:t>act</a:t>
            </a:r>
          </a:p>
          <a:p>
            <a:pPr algn="l" rtl="0">
              <a:defRPr/>
            </a:pPr>
            <a:endParaRPr lang="en-US" sz="2400" dirty="0" smtClean="0">
              <a:effectLst>
                <a:outerShdw blurRad="38100" dist="38100" dir="2700000" algn="tl">
                  <a:srgbClr val="C0C0C0"/>
                </a:outerShdw>
              </a:effectLst>
              <a:latin typeface="Arial" charset="0"/>
            </a:endParaRPr>
          </a:p>
          <a:p>
            <a:pPr marL="363538" indent="-363538" algn="l" rtl="0">
              <a:buFontTx/>
              <a:buChar char="•"/>
              <a:defRPr/>
            </a:pPr>
            <a:r>
              <a:rPr lang="en-US" sz="2400" dirty="0" smtClean="0">
                <a:solidFill>
                  <a:srgbClr val="003366"/>
                </a:solidFill>
                <a:effectLst>
                  <a:outerShdw blurRad="38100" dist="38100" dir="2700000" algn="tl">
                    <a:srgbClr val="C0C0C0"/>
                  </a:outerShdw>
                </a:effectLst>
                <a:latin typeface="Arial" charset="0"/>
              </a:rPr>
              <a:t>CBT </a:t>
            </a:r>
            <a:r>
              <a:rPr lang="en-US" sz="2400" dirty="0">
                <a:solidFill>
                  <a:srgbClr val="003366"/>
                </a:solidFill>
                <a:effectLst>
                  <a:outerShdw blurRad="38100" dist="38100" dir="2700000" algn="tl">
                    <a:srgbClr val="C0C0C0"/>
                  </a:outerShdw>
                </a:effectLst>
                <a:latin typeface="Arial" charset="0"/>
              </a:rPr>
              <a:t>focuses </a:t>
            </a:r>
            <a:r>
              <a:rPr lang="en-US" sz="2400" dirty="0" smtClean="0">
                <a:solidFill>
                  <a:srgbClr val="003366"/>
                </a:solidFill>
                <a:effectLst>
                  <a:outerShdw blurRad="38100" dist="38100" dir="2700000" algn="tl">
                    <a:srgbClr val="C0C0C0"/>
                  </a:outerShdw>
                </a:effectLst>
                <a:latin typeface="Arial" charset="0"/>
              </a:rPr>
              <a:t>on</a:t>
            </a:r>
            <a:r>
              <a:rPr lang="en-US" sz="2400" dirty="0">
                <a:solidFill>
                  <a:srgbClr val="003366"/>
                </a:solidFill>
                <a:effectLst>
                  <a:outerShdw blurRad="38100" dist="38100" dir="2700000" algn="tl">
                    <a:srgbClr val="C0C0C0"/>
                  </a:outerShdw>
                </a:effectLst>
                <a:latin typeface="Arial" charset="0"/>
              </a:rPr>
              <a:t> </a:t>
            </a:r>
            <a:r>
              <a:rPr lang="en-US" sz="2400" dirty="0" smtClean="0">
                <a:solidFill>
                  <a:srgbClr val="003366"/>
                </a:solidFill>
                <a:effectLst>
                  <a:outerShdw blurRad="38100" dist="38100" dir="2700000" algn="tl">
                    <a:srgbClr val="C0C0C0"/>
                  </a:outerShdw>
                </a:effectLst>
                <a:latin typeface="Arial" charset="0"/>
              </a:rPr>
              <a:t>changing </a:t>
            </a:r>
            <a:r>
              <a:rPr lang="en-US" sz="2400" dirty="0">
                <a:solidFill>
                  <a:srgbClr val="003366"/>
                </a:solidFill>
                <a:effectLst>
                  <a:outerShdw blurRad="38100" dist="38100" dir="2700000" algn="tl">
                    <a:srgbClr val="C0C0C0"/>
                  </a:outerShdw>
                </a:effectLst>
                <a:latin typeface="Arial" charset="0"/>
              </a:rPr>
              <a:t>distorted information </a:t>
            </a:r>
            <a:r>
              <a:rPr lang="en-US" sz="2400" dirty="0" smtClean="0">
                <a:solidFill>
                  <a:srgbClr val="003366"/>
                </a:solidFill>
                <a:effectLst>
                  <a:outerShdw blurRad="38100" dist="38100" dir="2700000" algn="tl">
                    <a:srgbClr val="C0C0C0"/>
                  </a:outerShdw>
                </a:effectLst>
                <a:latin typeface="Arial" charset="0"/>
              </a:rPr>
              <a:t>processing rebuilding </a:t>
            </a:r>
            <a:r>
              <a:rPr lang="en-US" sz="2400" dirty="0">
                <a:solidFill>
                  <a:srgbClr val="003366"/>
                </a:solidFill>
                <a:effectLst>
                  <a:outerShdw blurRad="38100" dist="38100" dir="2700000" algn="tl">
                    <a:srgbClr val="C0C0C0"/>
                  </a:outerShdw>
                </a:effectLst>
                <a:latin typeface="Arial" charset="0"/>
              </a:rPr>
              <a:t>adaptive processing of </a:t>
            </a:r>
            <a:r>
              <a:rPr lang="en-US" sz="2400" dirty="0" smtClean="0">
                <a:solidFill>
                  <a:srgbClr val="003366"/>
                </a:solidFill>
                <a:effectLst>
                  <a:outerShdw blurRad="38100" dist="38100" dir="2700000" algn="tl">
                    <a:srgbClr val="C0C0C0"/>
                  </a:outerShdw>
                </a:effectLst>
                <a:latin typeface="Arial" charset="0"/>
              </a:rPr>
              <a:t>world by combining </a:t>
            </a:r>
            <a:r>
              <a:rPr lang="en-US" sz="2400" b="1" dirty="0">
                <a:solidFill>
                  <a:srgbClr val="003366"/>
                </a:solidFill>
                <a:effectLst>
                  <a:outerShdw blurRad="38100" dist="38100" dir="2700000" algn="tl">
                    <a:srgbClr val="C0C0C0"/>
                  </a:outerShdw>
                </a:effectLst>
                <a:latin typeface="Arial" charset="0"/>
              </a:rPr>
              <a:t>Learning </a:t>
            </a:r>
            <a:r>
              <a:rPr lang="en-US" sz="2400" b="1" dirty="0" smtClean="0">
                <a:solidFill>
                  <a:srgbClr val="003366"/>
                </a:solidFill>
                <a:effectLst>
                  <a:outerShdw blurRad="38100" dist="38100" dir="2700000" algn="tl">
                    <a:srgbClr val="C0C0C0"/>
                  </a:outerShdw>
                </a:effectLst>
                <a:latin typeface="Arial" charset="0"/>
              </a:rPr>
              <a:t>&amp; </a:t>
            </a:r>
            <a:r>
              <a:rPr lang="en-US" sz="2400" b="1" dirty="0">
                <a:solidFill>
                  <a:srgbClr val="003366"/>
                </a:solidFill>
                <a:effectLst>
                  <a:outerShdw blurRad="38100" dist="38100" dir="2700000" algn="tl">
                    <a:srgbClr val="C0C0C0"/>
                  </a:outerShdw>
                </a:effectLst>
                <a:latin typeface="Arial" charset="0"/>
              </a:rPr>
              <a:t>Experiencing</a:t>
            </a:r>
          </a:p>
          <a:p>
            <a:pPr algn="l" rtl="0">
              <a:buFontTx/>
              <a:buChar char="•"/>
              <a:defRPr/>
            </a:pPr>
            <a:endParaRPr lang="en-US" sz="2400" dirty="0">
              <a:solidFill>
                <a:srgbClr val="003366"/>
              </a:solidFill>
              <a:effectLst>
                <a:outerShdw blurRad="38100" dist="38100" dir="2700000" algn="tl">
                  <a:srgbClr val="C0C0C0"/>
                </a:outerShdw>
              </a:effectLst>
              <a:latin typeface="Arial" charset="0"/>
            </a:endParaRPr>
          </a:p>
          <a:p>
            <a:pPr algn="l" rtl="0">
              <a:defRPr/>
            </a:pPr>
            <a:r>
              <a:rPr lang="en-US" dirty="0" smtClean="0">
                <a:solidFill>
                  <a:srgbClr val="003366"/>
                </a:solidFill>
                <a:latin typeface="Arial" charset="0"/>
              </a:rPr>
              <a:t>(</a:t>
            </a:r>
            <a:r>
              <a:rPr lang="en-US" dirty="0">
                <a:solidFill>
                  <a:srgbClr val="003366"/>
                </a:solidFill>
                <a:latin typeface="Arial" charset="0"/>
              </a:rPr>
              <a:t>Hart &amp; Morgan, 1993; Kendall &amp; </a:t>
            </a:r>
            <a:r>
              <a:rPr lang="en-US" dirty="0" err="1">
                <a:solidFill>
                  <a:srgbClr val="003366"/>
                </a:solidFill>
                <a:latin typeface="Arial" charset="0"/>
              </a:rPr>
              <a:t>Panichelli-Mindel</a:t>
            </a:r>
            <a:r>
              <a:rPr lang="en-US" dirty="0">
                <a:solidFill>
                  <a:srgbClr val="003366"/>
                </a:solidFill>
                <a:latin typeface="Arial" charset="0"/>
              </a:rPr>
              <a:t>, </a:t>
            </a:r>
            <a:r>
              <a:rPr lang="en-US" dirty="0" smtClean="0">
                <a:solidFill>
                  <a:srgbClr val="003366"/>
                </a:solidFill>
                <a:latin typeface="Arial" charset="0"/>
              </a:rPr>
              <a:t>1995; </a:t>
            </a:r>
            <a:r>
              <a:rPr lang="en-US" dirty="0">
                <a:solidFill>
                  <a:srgbClr val="003366"/>
                </a:solidFill>
                <a:latin typeface="Arial" charset="0"/>
              </a:rPr>
              <a:t>Bauminger </a:t>
            </a:r>
            <a:r>
              <a:rPr lang="en-US" dirty="0" smtClean="0">
                <a:solidFill>
                  <a:srgbClr val="003366"/>
                </a:solidFill>
                <a:latin typeface="Arial" charset="0"/>
              </a:rPr>
              <a:t>2002; </a:t>
            </a:r>
            <a:r>
              <a:rPr lang="en-US" dirty="0">
                <a:solidFill>
                  <a:srgbClr val="003366"/>
                </a:solidFill>
                <a:latin typeface="Arial" charset="0"/>
              </a:rPr>
              <a:t>Braswell, 1995; Graham, 2005; Hart &amp; Morgan, 1993; Kendall, 2000)</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a:solidFill>
                <a:srgbClr val="003366"/>
              </a:solidFill>
              <a:latin typeface="Arial" pitchFamily="34" charset="0"/>
              <a:cs typeface="Times New Roman" pitchFamily="18" charset="0"/>
            </a:endParaRPr>
          </a:p>
        </p:txBody>
      </p:sp>
      <p:sp>
        <p:nvSpPr>
          <p:cNvPr id="7" name="Oval 6"/>
          <p:cNvSpPr/>
          <p:nvPr/>
        </p:nvSpPr>
        <p:spPr>
          <a:xfrm>
            <a:off x="762000" y="990600"/>
            <a:ext cx="19050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CBT</a:t>
            </a:r>
            <a:endParaRPr lang="en-US" sz="36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A2C8A6-467F-40F2-A82F-88B0BB3942F8}" type="slidenum">
              <a:rPr lang="he-IL" smtClean="0"/>
              <a:pPr>
                <a:defRPr/>
              </a:pPr>
              <a:t>5</a:t>
            </a:fld>
            <a:endParaRPr lang="en-US"/>
          </a:p>
        </p:txBody>
      </p:sp>
      <p:graphicFrame>
        <p:nvGraphicFramePr>
          <p:cNvPr id="5" name="Diagram 4"/>
          <p:cNvGraphicFramePr/>
          <p:nvPr/>
        </p:nvGraphicFramePr>
        <p:xfrm>
          <a:off x="381000" y="685800"/>
          <a:ext cx="2743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txBox="1">
            <a:spLocks/>
          </p:cNvSpPr>
          <p:nvPr/>
        </p:nvSpPr>
        <p:spPr>
          <a:xfrm>
            <a:off x="3276600" y="381000"/>
            <a:ext cx="5867400" cy="5334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800" b="1" dirty="0" smtClean="0">
                <a:solidFill>
                  <a:srgbClr val="003366"/>
                </a:solidFill>
                <a:latin typeface="Arial" pitchFamily="34" charset="0"/>
                <a:cs typeface="Times New Roman" pitchFamily="18" charset="0"/>
              </a:rPr>
              <a:t>   Cognitive </a:t>
            </a:r>
            <a:r>
              <a:rPr lang="en-US" sz="2800" b="1" dirty="0">
                <a:solidFill>
                  <a:srgbClr val="003366"/>
                </a:solidFill>
                <a:latin typeface="Arial" pitchFamily="34" charset="0"/>
                <a:cs typeface="Times New Roman" pitchFamily="18" charset="0"/>
              </a:rPr>
              <a:t>Behavioral </a:t>
            </a:r>
            <a:r>
              <a:rPr lang="en-US" sz="2800" b="1" dirty="0" smtClean="0">
                <a:solidFill>
                  <a:srgbClr val="003366"/>
                </a:solidFill>
                <a:latin typeface="Arial" pitchFamily="34" charset="0"/>
                <a:cs typeface="Times New Roman" pitchFamily="18" charset="0"/>
              </a:rPr>
              <a:t>Therapy</a:t>
            </a:r>
          </a:p>
        </p:txBody>
      </p:sp>
      <p:sp>
        <p:nvSpPr>
          <p:cNvPr id="7" name="Oval 6"/>
          <p:cNvSpPr/>
          <p:nvPr/>
        </p:nvSpPr>
        <p:spPr>
          <a:xfrm>
            <a:off x="762000" y="990600"/>
            <a:ext cx="1905000"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CBT</a:t>
            </a:r>
            <a:endParaRPr lang="en-US" sz="3600" b="1" dirty="0"/>
          </a:p>
        </p:txBody>
      </p:sp>
      <p:pic>
        <p:nvPicPr>
          <p:cNvPr id="6" name="Object 1"/>
          <p:cNvPicPr>
            <a:picLocks noChangeArrowheads="1"/>
          </p:cNvPicPr>
          <p:nvPr/>
        </p:nvPicPr>
        <p:blipFill>
          <a:blip r:embed="rId7" cstate="print"/>
          <a:srcRect l="26858" t="27223" r="-681" b="19407"/>
          <a:stretch>
            <a:fillRect/>
          </a:stretch>
        </p:blipFill>
        <p:spPr bwMode="auto">
          <a:xfrm>
            <a:off x="3276600" y="1752600"/>
            <a:ext cx="5638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A2C8A6-467F-40F2-A82F-88B0BB3942F8}" type="slidenum">
              <a:rPr lang="he-IL" smtClean="0"/>
              <a:pPr>
                <a:defRPr/>
              </a:pPr>
              <a:t>6</a:t>
            </a:fld>
            <a:endParaRPr lang="en-US"/>
          </a:p>
        </p:txBody>
      </p:sp>
      <p:graphicFrame>
        <p:nvGraphicFramePr>
          <p:cNvPr id="5" name="Diagram 4"/>
          <p:cNvGraphicFramePr/>
          <p:nvPr/>
        </p:nvGraphicFramePr>
        <p:xfrm>
          <a:off x="381000" y="685800"/>
          <a:ext cx="2743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txBox="1">
            <a:spLocks/>
          </p:cNvSpPr>
          <p:nvPr/>
        </p:nvSpPr>
        <p:spPr>
          <a:xfrm>
            <a:off x="3276600" y="152400"/>
            <a:ext cx="5867400" cy="685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800" b="1" dirty="0" smtClean="0">
                <a:solidFill>
                  <a:srgbClr val="003366"/>
                </a:solidFill>
                <a:latin typeface="Arial" pitchFamily="34" charset="0"/>
                <a:cs typeface="Times New Roman" pitchFamily="18" charset="0"/>
              </a:rPr>
              <a:t>   Collaborative Interactions</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solidFill>
                <a:srgbClr val="003366"/>
              </a:solidFill>
              <a:latin typeface="Arial" pitchFamily="34" charset="0"/>
              <a:cs typeface="Times New Roman" pitchFamily="18" charset="0"/>
            </a:endParaRPr>
          </a:p>
          <a:p>
            <a:pPr algn="l" rtl="0" fontAlgn="t"/>
            <a:r>
              <a:rPr lang="en-US" sz="2400" dirty="0" smtClean="0">
                <a:solidFill>
                  <a:srgbClr val="003366"/>
                </a:solidFill>
                <a:effectLst>
                  <a:outerShdw blurRad="38100" dist="38100" dir="2700000" algn="tl">
                    <a:srgbClr val="C0C0C0"/>
                  </a:outerShdw>
                </a:effectLst>
                <a:latin typeface="Arial" charset="0"/>
              </a:rPr>
              <a:t> </a:t>
            </a:r>
            <a:endParaRPr lang="en-US" sz="2400" b="1" dirty="0"/>
          </a:p>
        </p:txBody>
      </p:sp>
      <p:graphicFrame>
        <p:nvGraphicFramePr>
          <p:cNvPr id="6" name="Table 5"/>
          <p:cNvGraphicFramePr>
            <a:graphicFrameLocks noGrp="1"/>
          </p:cNvGraphicFramePr>
          <p:nvPr/>
        </p:nvGraphicFramePr>
        <p:xfrm>
          <a:off x="3200400" y="914400"/>
          <a:ext cx="5638799" cy="4658568"/>
        </p:xfrm>
        <a:graphic>
          <a:graphicData uri="http://schemas.openxmlformats.org/drawingml/2006/table">
            <a:tbl>
              <a:tblPr/>
              <a:tblGrid>
                <a:gridCol w="1600200"/>
                <a:gridCol w="990600"/>
                <a:gridCol w="1143000"/>
                <a:gridCol w="914400"/>
                <a:gridCol w="990599"/>
              </a:tblGrid>
              <a:tr h="685800">
                <a:tc rowSpan="2">
                  <a:txBody>
                    <a:bodyPr/>
                    <a:lstStyle/>
                    <a:p>
                      <a:pPr algn="l">
                        <a:lnSpc>
                          <a:spcPct val="115000"/>
                        </a:lnSpc>
                        <a:spcAft>
                          <a:spcPts val="1000"/>
                        </a:spcAft>
                      </a:pPr>
                      <a:endParaRPr lang="en-US" sz="20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1000"/>
                        </a:spcAft>
                      </a:pPr>
                      <a:r>
                        <a:rPr lang="en-US" sz="2000" b="1" dirty="0" smtClean="0">
                          <a:latin typeface="Arial" pitchFamily="34" charset="0"/>
                          <a:ea typeface="Calibri"/>
                          <a:cs typeface="Arial" pitchFamily="34" charset="0"/>
                        </a:rPr>
                        <a:t>Constraints on …</a:t>
                      </a:r>
                      <a:endParaRPr lang="en-US" sz="2000" b="1"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1000"/>
                        </a:spcAft>
                      </a:pPr>
                      <a:endParaRPr lang="en-US" sz="2000" b="1" dirty="0">
                        <a:latin typeface="Times New Roman"/>
                        <a:ea typeface="Calibri"/>
                        <a:cs typeface="+mn-cs"/>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1000"/>
                        </a:spcAft>
                      </a:pPr>
                      <a:endParaRPr lang="en-US" sz="2000" b="1" dirty="0">
                        <a:latin typeface="Times New Roman"/>
                        <a:ea typeface="Calibri"/>
                        <a:cs typeface="+mn-cs"/>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1000"/>
                        </a:spcAft>
                      </a:pPr>
                      <a:endParaRPr lang="en-US" sz="2000" b="1" dirty="0">
                        <a:latin typeface="Times New Roman"/>
                        <a:ea typeface="Calibri"/>
                        <a:cs typeface="+mn-cs"/>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v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000"/>
                        </a:spcAft>
                      </a:pPr>
                      <a:r>
                        <a:rPr lang="en-US" sz="1600" b="1" i="0" dirty="0" smtClean="0">
                          <a:latin typeface="Arial" pitchFamily="34" charset="0"/>
                          <a:ea typeface="Calibri"/>
                          <a:cs typeface="Arial" pitchFamily="34" charset="0"/>
                        </a:rPr>
                        <a:t>Objects</a:t>
                      </a:r>
                      <a:endParaRPr lang="en-US" sz="1600" b="1" i="0"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pPr>
                      <a:r>
                        <a:rPr lang="en-US" sz="1600" b="1" i="0" dirty="0" smtClean="0">
                          <a:latin typeface="Arial" pitchFamily="34" charset="0"/>
                          <a:ea typeface="Calibri"/>
                          <a:cs typeface="Arial" pitchFamily="34" charset="0"/>
                        </a:rPr>
                        <a:t>User-object </a:t>
                      </a:r>
                      <a:r>
                        <a:rPr lang="en-US" sz="1600" b="1" i="0" dirty="0">
                          <a:latin typeface="Arial" pitchFamily="34" charset="0"/>
                          <a:ea typeface="Calibri"/>
                          <a:cs typeface="Arial" pitchFamily="34" charset="0"/>
                        </a:rPr>
                        <a:t>relations</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000"/>
                        </a:spcAft>
                      </a:pPr>
                      <a:r>
                        <a:rPr lang="en-US" sz="1600" b="1" i="0" dirty="0" smtClean="0">
                          <a:latin typeface="Arial" pitchFamily="34" charset="0"/>
                          <a:ea typeface="Calibri"/>
                          <a:cs typeface="Arial" pitchFamily="34" charset="0"/>
                        </a:rPr>
                        <a:t>Roles</a:t>
                      </a:r>
                      <a:endParaRPr lang="en-US" sz="1600" b="1" i="0"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000"/>
                        </a:spcAft>
                      </a:pPr>
                      <a:r>
                        <a:rPr lang="en-US" sz="1600" b="1" i="0" dirty="0" smtClean="0">
                          <a:latin typeface="Arial" pitchFamily="34" charset="0"/>
                          <a:ea typeface="Calibri"/>
                          <a:cs typeface="Arial" pitchFamily="34" charset="0"/>
                        </a:rPr>
                        <a:t>Context</a:t>
                      </a:r>
                      <a:endParaRPr lang="en-US" sz="1600" b="1" i="0"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a:txBody>
                    <a:bodyPr/>
                    <a:lstStyle/>
                    <a:p>
                      <a:pPr algn="l">
                        <a:lnSpc>
                          <a:spcPct val="115000"/>
                        </a:lnSpc>
                        <a:spcAft>
                          <a:spcPts val="1000"/>
                        </a:spcAft>
                      </a:pPr>
                      <a:r>
                        <a:rPr lang="en-US" sz="1600" b="1" i="0" dirty="0">
                          <a:latin typeface="Arial" pitchFamily="34" charset="0"/>
                          <a:ea typeface="Calibri"/>
                          <a:cs typeface="Arial" pitchFamily="34" charset="0"/>
                        </a:rPr>
                        <a:t>Joint Performance</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a:txBody>
                    <a:bodyPr/>
                    <a:lstStyle/>
                    <a:p>
                      <a:pPr algn="l">
                        <a:lnSpc>
                          <a:spcPct val="115000"/>
                        </a:lnSpc>
                        <a:spcAft>
                          <a:spcPts val="1000"/>
                        </a:spcAft>
                      </a:pPr>
                      <a:r>
                        <a:rPr lang="en-US" sz="1600" b="1" i="0" dirty="0">
                          <a:latin typeface="Arial" pitchFamily="34" charset="0"/>
                          <a:ea typeface="Calibri"/>
                          <a:cs typeface="Arial" pitchFamily="34" charset="0"/>
                        </a:rPr>
                        <a:t>Mutual Planning</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004">
                <a:tc>
                  <a:txBody>
                    <a:bodyPr/>
                    <a:lstStyle/>
                    <a:p>
                      <a:pPr algn="l">
                        <a:lnSpc>
                          <a:spcPct val="115000"/>
                        </a:lnSpc>
                        <a:spcAft>
                          <a:spcPts val="1000"/>
                        </a:spcAft>
                      </a:pPr>
                      <a:r>
                        <a:rPr lang="en-US" sz="1600" b="1" i="0" dirty="0">
                          <a:latin typeface="Arial" pitchFamily="34" charset="0"/>
                          <a:ea typeface="Calibri"/>
                          <a:cs typeface="Arial" pitchFamily="34" charset="0"/>
                        </a:rPr>
                        <a:t>Sharing</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a:txBody>
                    <a:bodyPr/>
                    <a:lstStyle/>
                    <a:p>
                      <a:pPr algn="l">
                        <a:lnSpc>
                          <a:spcPct val="115000"/>
                        </a:lnSpc>
                        <a:spcAft>
                          <a:spcPts val="1000"/>
                        </a:spcAft>
                      </a:pPr>
                      <a:r>
                        <a:rPr lang="en-US" sz="1600" b="1" i="0" dirty="0" smtClean="0">
                          <a:latin typeface="Arial" pitchFamily="34" charset="0"/>
                          <a:ea typeface="Calibri"/>
                          <a:cs typeface="Arial" pitchFamily="34" charset="0"/>
                        </a:rPr>
                        <a:t>Negotiate &amp; Compromise</a:t>
                      </a:r>
                      <a:endParaRPr lang="en-US" sz="1600" b="1" i="0"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2" descr="C:\Users\Tamar\Desktop\ST look and shared affect.jpg"/>
          <p:cNvPicPr>
            <a:picLocks noChangeAspect="1" noChangeArrowheads="1"/>
          </p:cNvPicPr>
          <p:nvPr/>
        </p:nvPicPr>
        <p:blipFill>
          <a:blip r:embed="rId7" cstate="print"/>
          <a:srcRect/>
          <a:stretch>
            <a:fillRect/>
          </a:stretch>
        </p:blipFill>
        <p:spPr bwMode="auto">
          <a:xfrm>
            <a:off x="609600" y="914400"/>
            <a:ext cx="2247900" cy="20574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A2C8A6-467F-40F2-A82F-88B0BB3942F8}" type="slidenum">
              <a:rPr lang="he-IL" smtClean="0"/>
              <a:pPr>
                <a:defRPr/>
              </a:pPr>
              <a:t>7</a:t>
            </a:fld>
            <a:endParaRPr lang="en-US"/>
          </a:p>
        </p:txBody>
      </p:sp>
      <p:graphicFrame>
        <p:nvGraphicFramePr>
          <p:cNvPr id="5" name="Diagram 4"/>
          <p:cNvGraphicFramePr/>
          <p:nvPr/>
        </p:nvGraphicFramePr>
        <p:xfrm>
          <a:off x="381000" y="685800"/>
          <a:ext cx="2743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txBox="1">
            <a:spLocks/>
          </p:cNvSpPr>
          <p:nvPr/>
        </p:nvSpPr>
        <p:spPr>
          <a:xfrm>
            <a:off x="3276600" y="152400"/>
            <a:ext cx="5867400" cy="685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800" b="1" dirty="0" smtClean="0">
                <a:solidFill>
                  <a:srgbClr val="003366"/>
                </a:solidFill>
                <a:latin typeface="Arial" pitchFamily="34" charset="0"/>
                <a:cs typeface="Times New Roman" pitchFamily="18" charset="0"/>
              </a:rPr>
              <a:t>   Collaborative Interactions</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solidFill>
                <a:srgbClr val="003366"/>
              </a:solidFill>
              <a:latin typeface="Arial" pitchFamily="34" charset="0"/>
              <a:cs typeface="Times New Roman" pitchFamily="18" charset="0"/>
            </a:endParaRPr>
          </a:p>
          <a:p>
            <a:pPr algn="l" rtl="0" fontAlgn="t"/>
            <a:r>
              <a:rPr lang="en-US" sz="2400" dirty="0" smtClean="0">
                <a:solidFill>
                  <a:srgbClr val="003366"/>
                </a:solidFill>
                <a:effectLst>
                  <a:outerShdw blurRad="38100" dist="38100" dir="2700000" algn="tl">
                    <a:srgbClr val="C0C0C0"/>
                  </a:outerShdw>
                </a:effectLst>
                <a:latin typeface="Arial" charset="0"/>
              </a:rPr>
              <a:t> </a:t>
            </a:r>
            <a:endParaRPr lang="en-US" sz="2400" b="1" dirty="0"/>
          </a:p>
        </p:txBody>
      </p:sp>
      <p:graphicFrame>
        <p:nvGraphicFramePr>
          <p:cNvPr id="6" name="Table 5"/>
          <p:cNvGraphicFramePr>
            <a:graphicFrameLocks noGrp="1"/>
          </p:cNvGraphicFramePr>
          <p:nvPr/>
        </p:nvGraphicFramePr>
        <p:xfrm>
          <a:off x="3200400" y="914400"/>
          <a:ext cx="5638799" cy="4863500"/>
        </p:xfrm>
        <a:graphic>
          <a:graphicData uri="http://schemas.openxmlformats.org/drawingml/2006/table">
            <a:tbl>
              <a:tblPr/>
              <a:tblGrid>
                <a:gridCol w="1600200"/>
                <a:gridCol w="990600"/>
                <a:gridCol w="1143000"/>
                <a:gridCol w="914400"/>
                <a:gridCol w="990599"/>
              </a:tblGrid>
              <a:tr h="685800">
                <a:tc rowSpan="2">
                  <a:txBody>
                    <a:bodyPr/>
                    <a:lstStyle/>
                    <a:p>
                      <a:pPr algn="l">
                        <a:lnSpc>
                          <a:spcPct val="115000"/>
                        </a:lnSpc>
                        <a:spcAft>
                          <a:spcPts val="1000"/>
                        </a:spcAft>
                      </a:pPr>
                      <a:endParaRPr lang="en-US" sz="20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1000"/>
                        </a:spcAft>
                      </a:pPr>
                      <a:r>
                        <a:rPr lang="en-US" sz="2000" b="1" dirty="0" smtClean="0">
                          <a:latin typeface="Arial" pitchFamily="34" charset="0"/>
                          <a:ea typeface="Calibri"/>
                          <a:cs typeface="Arial" pitchFamily="34" charset="0"/>
                        </a:rPr>
                        <a:t>Constraints on …</a:t>
                      </a:r>
                      <a:endParaRPr lang="en-US" sz="2000" b="1"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1000"/>
                        </a:spcAft>
                      </a:pPr>
                      <a:endParaRPr lang="en-US" sz="2000" b="1" dirty="0">
                        <a:latin typeface="Times New Roman"/>
                        <a:ea typeface="Calibri"/>
                        <a:cs typeface="+mn-cs"/>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1000"/>
                        </a:spcAft>
                      </a:pPr>
                      <a:endParaRPr lang="en-US" sz="2000" b="1" dirty="0">
                        <a:latin typeface="Times New Roman"/>
                        <a:ea typeface="Calibri"/>
                        <a:cs typeface="+mn-cs"/>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1000"/>
                        </a:spcAft>
                      </a:pPr>
                      <a:endParaRPr lang="en-US" sz="2000" b="1" dirty="0">
                        <a:latin typeface="Times New Roman"/>
                        <a:ea typeface="Calibri"/>
                        <a:cs typeface="+mn-cs"/>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v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000"/>
                        </a:spcAft>
                      </a:pPr>
                      <a:r>
                        <a:rPr lang="en-US" sz="1600" b="1" i="0" dirty="0" smtClean="0">
                          <a:latin typeface="Arial" pitchFamily="34" charset="0"/>
                          <a:ea typeface="Calibri"/>
                          <a:cs typeface="Arial" pitchFamily="34" charset="0"/>
                        </a:rPr>
                        <a:t>Objects</a:t>
                      </a:r>
                      <a:endParaRPr lang="en-US" sz="1600" b="1" i="0"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pPr>
                      <a:r>
                        <a:rPr lang="en-US" sz="1600" b="1" i="0" dirty="0" smtClean="0">
                          <a:latin typeface="Arial" pitchFamily="34" charset="0"/>
                          <a:ea typeface="Calibri"/>
                          <a:cs typeface="Arial" pitchFamily="34" charset="0"/>
                        </a:rPr>
                        <a:t>User-object </a:t>
                      </a:r>
                      <a:r>
                        <a:rPr lang="en-US" sz="1600" b="1" i="0" dirty="0">
                          <a:latin typeface="Arial" pitchFamily="34" charset="0"/>
                          <a:ea typeface="Calibri"/>
                          <a:cs typeface="Arial" pitchFamily="34" charset="0"/>
                        </a:rPr>
                        <a:t>relations</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000"/>
                        </a:spcAft>
                      </a:pPr>
                      <a:r>
                        <a:rPr lang="en-US" sz="1600" b="1" i="0" dirty="0" smtClean="0">
                          <a:latin typeface="Arial" pitchFamily="34" charset="0"/>
                          <a:ea typeface="Calibri"/>
                          <a:cs typeface="Arial" pitchFamily="34" charset="0"/>
                        </a:rPr>
                        <a:t>Roles</a:t>
                      </a:r>
                      <a:endParaRPr lang="en-US" sz="1600" b="1" i="0"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000"/>
                        </a:spcAft>
                      </a:pPr>
                      <a:r>
                        <a:rPr lang="en-US" sz="1600" b="1" i="0" dirty="0" smtClean="0">
                          <a:latin typeface="Arial" pitchFamily="34" charset="0"/>
                          <a:ea typeface="Calibri"/>
                          <a:cs typeface="Arial" pitchFamily="34" charset="0"/>
                        </a:rPr>
                        <a:t>Context</a:t>
                      </a:r>
                      <a:endParaRPr lang="en-US" sz="1600" b="1" i="0"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a:txBody>
                    <a:bodyPr/>
                    <a:lstStyle/>
                    <a:p>
                      <a:pPr algn="l">
                        <a:lnSpc>
                          <a:spcPct val="115000"/>
                        </a:lnSpc>
                        <a:spcAft>
                          <a:spcPts val="1000"/>
                        </a:spcAft>
                      </a:pPr>
                      <a:r>
                        <a:rPr lang="en-US" sz="1600" b="1" i="0" dirty="0">
                          <a:latin typeface="Arial" pitchFamily="34" charset="0"/>
                          <a:ea typeface="Calibri"/>
                          <a:cs typeface="Arial" pitchFamily="34" charset="0"/>
                        </a:rPr>
                        <a:t>Joint Performance</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1000"/>
                        </a:spcAft>
                      </a:pPr>
                      <a:r>
                        <a:rPr kumimoji="0" lang="en-US" sz="1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to do an action together </a:t>
                      </a:r>
                      <a:endParaRPr lang="en-US" sz="1800" b="1"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a:txBody>
                    <a:bodyPr/>
                    <a:lstStyle/>
                    <a:p>
                      <a:pPr algn="l">
                        <a:lnSpc>
                          <a:spcPct val="115000"/>
                        </a:lnSpc>
                        <a:spcAft>
                          <a:spcPts val="1000"/>
                        </a:spcAft>
                      </a:pPr>
                      <a:r>
                        <a:rPr lang="en-US" sz="1600" b="1" i="0" dirty="0">
                          <a:latin typeface="Arial" pitchFamily="34" charset="0"/>
                          <a:ea typeface="Calibri"/>
                          <a:cs typeface="Arial" pitchFamily="34" charset="0"/>
                        </a:rPr>
                        <a:t>Mutual Planning</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1000"/>
                        </a:spcAft>
                      </a:pPr>
                      <a:r>
                        <a:rPr kumimoji="0" lang="en-US" sz="1800" b="0" i="0" u="none" strike="noStrike" kern="1200" cap="none" normalizeH="0" baseline="0" dirty="0" smtClean="0">
                          <a:ln>
                            <a:noFill/>
                          </a:ln>
                          <a:solidFill>
                            <a:schemeClr val="tx1"/>
                          </a:solidFill>
                          <a:effectLst/>
                          <a:latin typeface="Arial" pitchFamily="34" charset="0"/>
                          <a:ea typeface="Calibri" pitchFamily="34" charset="0"/>
                          <a:cs typeface="Arial" pitchFamily="34" charset="0"/>
                        </a:rPr>
                        <a:t>to plan and perform a task together</a:t>
                      </a:r>
                      <a:endParaRPr kumimoji="0" lang="en-US" sz="1800" b="0" i="0" u="none" strike="noStrike" kern="1200" cap="none" normalizeH="0" baseline="0" dirty="0">
                        <a:ln>
                          <a:noFill/>
                        </a:ln>
                        <a:solidFill>
                          <a:schemeClr val="tx1"/>
                        </a:solidFill>
                        <a:effectLst/>
                        <a:latin typeface="Arial" pitchFamily="34" charset="0"/>
                        <a:ea typeface="Calibri" pitchFamily="34" charset="0"/>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004">
                <a:tc>
                  <a:txBody>
                    <a:bodyPr/>
                    <a:lstStyle/>
                    <a:p>
                      <a:pPr algn="l">
                        <a:lnSpc>
                          <a:spcPct val="115000"/>
                        </a:lnSpc>
                        <a:spcAft>
                          <a:spcPts val="1000"/>
                        </a:spcAft>
                      </a:pPr>
                      <a:r>
                        <a:rPr lang="en-US" sz="1600" b="1" i="0" dirty="0">
                          <a:latin typeface="Arial" pitchFamily="34" charset="0"/>
                          <a:ea typeface="Calibri"/>
                          <a:cs typeface="Arial" pitchFamily="34" charset="0"/>
                        </a:rPr>
                        <a:t>Sharing</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1000"/>
                        </a:spcAft>
                      </a:pPr>
                      <a:r>
                        <a:rPr kumimoji="0" lang="en-US" sz="1800" b="0" i="0" u="none" strike="noStrike" kern="1200" cap="none" normalizeH="0" baseline="0" dirty="0" smtClean="0">
                          <a:ln>
                            <a:noFill/>
                          </a:ln>
                          <a:solidFill>
                            <a:schemeClr val="tx1"/>
                          </a:solidFill>
                          <a:effectLst/>
                          <a:latin typeface="Arial" pitchFamily="34" charset="0"/>
                          <a:ea typeface="Calibri" pitchFamily="34" charset="0"/>
                          <a:cs typeface="Arial" pitchFamily="34" charset="0"/>
                        </a:rPr>
                        <a:t>to share personal resources to achieve a common objective</a:t>
                      </a:r>
                      <a:endParaRPr kumimoji="0" lang="en-US" sz="1800" b="0" i="0" u="none" strike="noStrike" kern="1200" cap="none" normalizeH="0" baseline="0" dirty="0">
                        <a:ln>
                          <a:noFill/>
                        </a:ln>
                        <a:solidFill>
                          <a:schemeClr val="tx1"/>
                        </a:solidFill>
                        <a:effectLst/>
                        <a:latin typeface="Arial" pitchFamily="34" charset="0"/>
                        <a:ea typeface="Calibri" pitchFamily="34" charset="0"/>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a:txBody>
                    <a:bodyPr/>
                    <a:lstStyle/>
                    <a:p>
                      <a:pPr algn="l">
                        <a:lnSpc>
                          <a:spcPct val="115000"/>
                        </a:lnSpc>
                        <a:spcAft>
                          <a:spcPts val="1000"/>
                        </a:spcAft>
                      </a:pPr>
                      <a:r>
                        <a:rPr lang="en-US" sz="1600" b="1" i="0" dirty="0" smtClean="0">
                          <a:latin typeface="Arial" pitchFamily="34" charset="0"/>
                          <a:ea typeface="Calibri"/>
                          <a:cs typeface="Arial" pitchFamily="34" charset="0"/>
                        </a:rPr>
                        <a:t>Negotiate &amp; Compromise</a:t>
                      </a:r>
                      <a:endParaRPr lang="en-US" sz="1600" b="1" i="0"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1000"/>
                        </a:spcAft>
                      </a:pPr>
                      <a:r>
                        <a:rPr kumimoji="0" lang="en-US" sz="1800" b="0" i="0" u="none" strike="noStrike" kern="1200" cap="none" normalizeH="0" baseline="0" dirty="0" smtClean="0">
                          <a:ln>
                            <a:noFill/>
                          </a:ln>
                          <a:solidFill>
                            <a:schemeClr val="tx1"/>
                          </a:solidFill>
                          <a:effectLst/>
                          <a:latin typeface="Arial" pitchFamily="34" charset="0"/>
                          <a:ea typeface="Calibri" pitchFamily="34" charset="0"/>
                          <a:cs typeface="Arial" pitchFamily="34" charset="0"/>
                        </a:rPr>
                        <a:t>collaboration is discussing in order to construct a shared meaning</a:t>
                      </a:r>
                      <a:endParaRPr kumimoji="0" lang="en-US" sz="1800" b="0" i="0" u="none" strike="noStrike" kern="1200" cap="none" normalizeH="0" baseline="0" dirty="0">
                        <a:ln>
                          <a:noFill/>
                        </a:ln>
                        <a:solidFill>
                          <a:schemeClr val="tx1"/>
                        </a:solidFill>
                        <a:effectLst/>
                        <a:latin typeface="Arial" pitchFamily="34" charset="0"/>
                        <a:ea typeface="Calibri" pitchFamily="34" charset="0"/>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9" name="Picture 2" descr="C:\Users\Tamar\Desktop\ST look and shared affect.jpg"/>
          <p:cNvPicPr>
            <a:picLocks noChangeAspect="1" noChangeArrowheads="1"/>
          </p:cNvPicPr>
          <p:nvPr/>
        </p:nvPicPr>
        <p:blipFill>
          <a:blip r:embed="rId7" cstate="print"/>
          <a:srcRect/>
          <a:stretch>
            <a:fillRect/>
          </a:stretch>
        </p:blipFill>
        <p:spPr bwMode="auto">
          <a:xfrm>
            <a:off x="609600" y="914400"/>
            <a:ext cx="2247900" cy="20574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A2C8A6-467F-40F2-A82F-88B0BB3942F8}" type="slidenum">
              <a:rPr lang="he-IL" smtClean="0"/>
              <a:pPr>
                <a:defRPr/>
              </a:pPr>
              <a:t>8</a:t>
            </a:fld>
            <a:endParaRPr lang="en-US" dirty="0"/>
          </a:p>
        </p:txBody>
      </p:sp>
      <p:graphicFrame>
        <p:nvGraphicFramePr>
          <p:cNvPr id="5" name="Diagram 4"/>
          <p:cNvGraphicFramePr/>
          <p:nvPr/>
        </p:nvGraphicFramePr>
        <p:xfrm>
          <a:off x="381000" y="685800"/>
          <a:ext cx="2743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txBox="1">
            <a:spLocks/>
          </p:cNvSpPr>
          <p:nvPr/>
        </p:nvSpPr>
        <p:spPr>
          <a:xfrm>
            <a:off x="3276600" y="152400"/>
            <a:ext cx="5867400" cy="6858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800" b="1" dirty="0" smtClean="0">
                <a:solidFill>
                  <a:srgbClr val="003366"/>
                </a:solidFill>
                <a:latin typeface="Arial" pitchFamily="34" charset="0"/>
                <a:cs typeface="Times New Roman" pitchFamily="18" charset="0"/>
              </a:rPr>
              <a:t>   Collaborative Interactions</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solidFill>
                <a:srgbClr val="003366"/>
              </a:solidFill>
              <a:latin typeface="Arial" pitchFamily="34" charset="0"/>
              <a:cs typeface="Times New Roman" pitchFamily="18" charset="0"/>
            </a:endParaRPr>
          </a:p>
          <a:p>
            <a:pPr algn="l" rtl="0" fontAlgn="t"/>
            <a:r>
              <a:rPr lang="en-US" sz="2400" dirty="0" smtClean="0">
                <a:solidFill>
                  <a:srgbClr val="003366"/>
                </a:solidFill>
                <a:effectLst>
                  <a:outerShdw blurRad="38100" dist="38100" dir="2700000" algn="tl">
                    <a:srgbClr val="C0C0C0"/>
                  </a:outerShdw>
                </a:effectLst>
                <a:latin typeface="Arial" charset="0"/>
              </a:rPr>
              <a:t> </a:t>
            </a:r>
            <a:endParaRPr lang="en-US" sz="2400" b="1" dirty="0"/>
          </a:p>
        </p:txBody>
      </p:sp>
      <p:graphicFrame>
        <p:nvGraphicFramePr>
          <p:cNvPr id="6" name="Table 5"/>
          <p:cNvGraphicFramePr>
            <a:graphicFrameLocks noGrp="1"/>
          </p:cNvGraphicFramePr>
          <p:nvPr/>
        </p:nvGraphicFramePr>
        <p:xfrm>
          <a:off x="3200400" y="914400"/>
          <a:ext cx="5867400" cy="4658568"/>
        </p:xfrm>
        <a:graphic>
          <a:graphicData uri="http://schemas.openxmlformats.org/drawingml/2006/table">
            <a:tbl>
              <a:tblPr/>
              <a:tblGrid>
                <a:gridCol w="1600200"/>
                <a:gridCol w="990600"/>
                <a:gridCol w="1143000"/>
                <a:gridCol w="914400"/>
                <a:gridCol w="1219200"/>
              </a:tblGrid>
              <a:tr h="685800">
                <a:tc rowSpan="2">
                  <a:txBody>
                    <a:bodyPr/>
                    <a:lstStyle/>
                    <a:p>
                      <a:pPr algn="l">
                        <a:lnSpc>
                          <a:spcPct val="115000"/>
                        </a:lnSpc>
                        <a:spcAft>
                          <a:spcPts val="1000"/>
                        </a:spcAft>
                      </a:pPr>
                      <a:endParaRPr lang="en-US" sz="20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ct val="115000"/>
                        </a:lnSpc>
                        <a:spcAft>
                          <a:spcPts val="1000"/>
                        </a:spcAft>
                      </a:pPr>
                      <a:r>
                        <a:rPr lang="en-US" sz="2000" b="1" dirty="0" smtClean="0">
                          <a:latin typeface="Arial" pitchFamily="34" charset="0"/>
                          <a:ea typeface="Calibri"/>
                          <a:cs typeface="Arial" pitchFamily="34" charset="0"/>
                        </a:rPr>
                        <a:t>Constraints on …</a:t>
                      </a:r>
                      <a:endParaRPr lang="en-US" sz="2000" b="1"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1000"/>
                        </a:spcAft>
                      </a:pPr>
                      <a:endParaRPr lang="en-US" sz="2000" b="1" dirty="0">
                        <a:latin typeface="Times New Roman"/>
                        <a:ea typeface="Calibri"/>
                        <a:cs typeface="+mn-cs"/>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1000"/>
                        </a:spcAft>
                      </a:pPr>
                      <a:endParaRPr lang="en-US" sz="2000" b="1" dirty="0">
                        <a:latin typeface="Times New Roman"/>
                        <a:ea typeface="Calibri"/>
                        <a:cs typeface="+mn-cs"/>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1000"/>
                        </a:spcAft>
                      </a:pPr>
                      <a:endParaRPr lang="en-US" sz="2000" b="1" dirty="0">
                        <a:latin typeface="Times New Roman"/>
                        <a:ea typeface="Calibri"/>
                        <a:cs typeface="+mn-cs"/>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v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000"/>
                        </a:spcAft>
                      </a:pPr>
                      <a:r>
                        <a:rPr lang="en-US" sz="1600" b="1" i="0" dirty="0" smtClean="0">
                          <a:latin typeface="Arial" pitchFamily="34" charset="0"/>
                          <a:ea typeface="Calibri"/>
                          <a:cs typeface="Arial" pitchFamily="34" charset="0"/>
                        </a:rPr>
                        <a:t>Objects</a:t>
                      </a:r>
                      <a:endParaRPr lang="en-US" sz="1600" b="1" i="0"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1200"/>
                        </a:spcBef>
                        <a:spcAft>
                          <a:spcPts val="0"/>
                        </a:spcAft>
                      </a:pPr>
                      <a:r>
                        <a:rPr lang="en-US" sz="1600" b="1" i="0" dirty="0" smtClean="0">
                          <a:latin typeface="Arial" pitchFamily="34" charset="0"/>
                          <a:ea typeface="Calibri"/>
                          <a:cs typeface="Arial" pitchFamily="34" charset="0"/>
                        </a:rPr>
                        <a:t>User-object </a:t>
                      </a:r>
                      <a:r>
                        <a:rPr lang="en-US" sz="1600" b="1" i="0" dirty="0">
                          <a:latin typeface="Arial" pitchFamily="34" charset="0"/>
                          <a:ea typeface="Calibri"/>
                          <a:cs typeface="Arial" pitchFamily="34" charset="0"/>
                        </a:rPr>
                        <a:t>relations</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000"/>
                        </a:spcAft>
                      </a:pPr>
                      <a:r>
                        <a:rPr lang="en-US" sz="1600" b="1" i="0" dirty="0" smtClean="0">
                          <a:latin typeface="Arial" pitchFamily="34" charset="0"/>
                          <a:ea typeface="Calibri"/>
                          <a:cs typeface="Arial" pitchFamily="34" charset="0"/>
                        </a:rPr>
                        <a:t>Roles</a:t>
                      </a:r>
                      <a:endParaRPr lang="en-US" sz="1600" b="1" i="0"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1200"/>
                        </a:spcBef>
                        <a:spcAft>
                          <a:spcPts val="1000"/>
                        </a:spcAft>
                      </a:pPr>
                      <a:r>
                        <a:rPr lang="en-US" sz="1600" b="1" i="0" dirty="0" smtClean="0">
                          <a:latin typeface="Arial" pitchFamily="34" charset="0"/>
                          <a:ea typeface="Calibri"/>
                          <a:cs typeface="Arial" pitchFamily="34" charset="0"/>
                        </a:rPr>
                        <a:t>Context</a:t>
                      </a:r>
                      <a:endParaRPr lang="en-US" sz="1600" b="1" i="0"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a:txBody>
                    <a:bodyPr/>
                    <a:lstStyle/>
                    <a:p>
                      <a:pPr algn="l">
                        <a:lnSpc>
                          <a:spcPct val="115000"/>
                        </a:lnSpc>
                        <a:spcAft>
                          <a:spcPts val="1000"/>
                        </a:spcAft>
                      </a:pPr>
                      <a:r>
                        <a:rPr lang="en-US" sz="1600" b="1" i="0" dirty="0">
                          <a:latin typeface="Arial" pitchFamily="34" charset="0"/>
                          <a:ea typeface="Calibri"/>
                          <a:cs typeface="Arial" pitchFamily="34" charset="0"/>
                        </a:rPr>
                        <a:t>Joint Performance</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a:txBody>
                    <a:bodyPr/>
                    <a:lstStyle/>
                    <a:p>
                      <a:pPr algn="l">
                        <a:lnSpc>
                          <a:spcPct val="115000"/>
                        </a:lnSpc>
                        <a:spcAft>
                          <a:spcPts val="1000"/>
                        </a:spcAft>
                      </a:pPr>
                      <a:r>
                        <a:rPr lang="en-US" sz="1600" b="1" i="0" dirty="0">
                          <a:latin typeface="Arial" pitchFamily="34" charset="0"/>
                          <a:ea typeface="Calibri"/>
                          <a:cs typeface="Arial" pitchFamily="34" charset="0"/>
                        </a:rPr>
                        <a:t>Mutual Planning</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004">
                <a:tc>
                  <a:txBody>
                    <a:bodyPr/>
                    <a:lstStyle/>
                    <a:p>
                      <a:pPr algn="l">
                        <a:lnSpc>
                          <a:spcPct val="115000"/>
                        </a:lnSpc>
                        <a:spcAft>
                          <a:spcPts val="1000"/>
                        </a:spcAft>
                      </a:pPr>
                      <a:r>
                        <a:rPr lang="en-US" sz="1600" b="1" i="0" dirty="0">
                          <a:latin typeface="Arial" pitchFamily="34" charset="0"/>
                          <a:ea typeface="Calibri"/>
                          <a:cs typeface="Arial" pitchFamily="34" charset="0"/>
                        </a:rPr>
                        <a:t>Sharing</a:t>
                      </a: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91">
                <a:tc>
                  <a:txBody>
                    <a:bodyPr/>
                    <a:lstStyle/>
                    <a:p>
                      <a:pPr algn="l">
                        <a:lnSpc>
                          <a:spcPct val="115000"/>
                        </a:lnSpc>
                        <a:spcAft>
                          <a:spcPts val="1000"/>
                        </a:spcAft>
                      </a:pPr>
                      <a:r>
                        <a:rPr lang="en-US" sz="1600" b="1" i="0" dirty="0" smtClean="0">
                          <a:latin typeface="Arial" pitchFamily="34" charset="0"/>
                          <a:ea typeface="Calibri"/>
                          <a:cs typeface="Arial" pitchFamily="34" charset="0"/>
                        </a:rPr>
                        <a:t>Negotiate &amp; Compromise</a:t>
                      </a:r>
                      <a:endParaRPr lang="en-US" sz="1600" b="1" i="0" dirty="0">
                        <a:latin typeface="Arial" pitchFamily="34" charset="0"/>
                        <a:ea typeface="Calibri"/>
                        <a:cs typeface="Arial" pitchFamily="34" charset="0"/>
                      </a:endParaRPr>
                    </a:p>
                  </a:txBody>
                  <a:tcPr marL="64622" marR="646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l">
                        <a:lnSpc>
                          <a:spcPct val="115000"/>
                        </a:lnSpc>
                        <a:spcAft>
                          <a:spcPts val="1000"/>
                        </a:spcAft>
                      </a:pPr>
                      <a:endParaRPr lang="en-US" sz="1600" b="1" dirty="0">
                        <a:latin typeface="Arial" pitchFamily="34" charset="0"/>
                        <a:ea typeface="Calibri"/>
                        <a:cs typeface="Arial" pitchFamily="34" charset="0"/>
                      </a:endParaRPr>
                    </a:p>
                  </a:txBody>
                  <a:tcPr marL="64622" marR="64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4876800" y="2819400"/>
            <a:ext cx="914400" cy="2308324"/>
          </a:xfrm>
          <a:prstGeom prst="rect">
            <a:avLst/>
          </a:prstGeom>
        </p:spPr>
        <p:txBody>
          <a:bodyPr wrap="square">
            <a:spAutoFit/>
          </a:bodyPr>
          <a:lstStyle/>
          <a:p>
            <a:pPr algn="l" rtl="0"/>
            <a:r>
              <a:rPr lang="en-US" dirty="0">
                <a:latin typeface="Arial" pitchFamily="34" charset="0"/>
                <a:cs typeface="Arial" pitchFamily="34" charset="0"/>
              </a:rPr>
              <a:t>joint actions on an object modify </a:t>
            </a:r>
            <a:r>
              <a:rPr lang="en-US" dirty="0" smtClean="0">
                <a:latin typeface="Arial" pitchFamily="34" charset="0"/>
                <a:cs typeface="Arial" pitchFamily="34" charset="0"/>
              </a:rPr>
              <a:t>its </a:t>
            </a:r>
            <a:r>
              <a:rPr lang="en-US" dirty="0" err="1" smtClean="0">
                <a:latin typeface="Arial" pitchFamily="34" charset="0"/>
                <a:cs typeface="Arial" pitchFamily="34" charset="0"/>
              </a:rPr>
              <a:t>beha-vior</a:t>
            </a:r>
            <a:endParaRPr lang="en-US" dirty="0">
              <a:latin typeface="Arial" pitchFamily="34" charset="0"/>
              <a:cs typeface="Arial" pitchFamily="34" charset="0"/>
            </a:endParaRPr>
          </a:p>
        </p:txBody>
      </p:sp>
      <p:sp>
        <p:nvSpPr>
          <p:cNvPr id="9" name="Rectangle 8"/>
          <p:cNvSpPr/>
          <p:nvPr/>
        </p:nvSpPr>
        <p:spPr>
          <a:xfrm>
            <a:off x="5943600" y="2743200"/>
            <a:ext cx="914400" cy="2585323"/>
          </a:xfrm>
          <a:prstGeom prst="rect">
            <a:avLst/>
          </a:prstGeom>
        </p:spPr>
        <p:txBody>
          <a:bodyPr wrap="square">
            <a:spAutoFit/>
          </a:bodyPr>
          <a:lstStyle/>
          <a:p>
            <a:pPr algn="l" rtl="0"/>
            <a:r>
              <a:rPr lang="en-US" dirty="0" smtClean="0">
                <a:latin typeface="Arial" pitchFamily="34" charset="0"/>
                <a:cs typeface="Arial" pitchFamily="34" charset="0"/>
              </a:rPr>
              <a:t>objects </a:t>
            </a:r>
            <a:r>
              <a:rPr lang="en-US" dirty="0">
                <a:latin typeface="Arial" pitchFamily="34" charset="0"/>
                <a:cs typeface="Arial" pitchFamily="34" charset="0"/>
              </a:rPr>
              <a:t>belong to </a:t>
            </a:r>
            <a:r>
              <a:rPr lang="en-US" dirty="0" smtClean="0">
                <a:latin typeface="Arial" pitchFamily="34" charset="0"/>
                <a:cs typeface="Arial" pitchFamily="34" charset="0"/>
              </a:rPr>
              <a:t>one user </a:t>
            </a:r>
            <a:r>
              <a:rPr lang="en-US" dirty="0">
                <a:latin typeface="Arial" pitchFamily="34" charset="0"/>
                <a:cs typeface="Arial" pitchFamily="34" charset="0"/>
              </a:rPr>
              <a:t>who </a:t>
            </a:r>
            <a:r>
              <a:rPr lang="en-US" dirty="0" smtClean="0">
                <a:latin typeface="Arial" pitchFamily="34" charset="0"/>
                <a:cs typeface="Arial" pitchFamily="34" charset="0"/>
              </a:rPr>
              <a:t>can share it with others</a:t>
            </a:r>
            <a:endParaRPr lang="en-US" dirty="0">
              <a:latin typeface="Arial" pitchFamily="34" charset="0"/>
              <a:cs typeface="Arial" pitchFamily="34" charset="0"/>
            </a:endParaRPr>
          </a:p>
        </p:txBody>
      </p:sp>
      <p:sp>
        <p:nvSpPr>
          <p:cNvPr id="10" name="Rectangle 9"/>
          <p:cNvSpPr/>
          <p:nvPr/>
        </p:nvSpPr>
        <p:spPr>
          <a:xfrm>
            <a:off x="6934200" y="2895600"/>
            <a:ext cx="990600" cy="2031325"/>
          </a:xfrm>
          <a:prstGeom prst="rect">
            <a:avLst/>
          </a:prstGeom>
        </p:spPr>
        <p:txBody>
          <a:bodyPr wrap="square">
            <a:spAutoFit/>
          </a:bodyPr>
          <a:lstStyle/>
          <a:p>
            <a:pPr algn="l" rtl="0"/>
            <a:r>
              <a:rPr lang="en-US" dirty="0">
                <a:latin typeface="Arial" pitchFamily="34" charset="0"/>
                <a:cs typeface="Arial" pitchFamily="34" charset="0"/>
              </a:rPr>
              <a:t>e</a:t>
            </a:r>
            <a:r>
              <a:rPr lang="en-US" dirty="0" smtClean="0">
                <a:latin typeface="Arial" pitchFamily="34" charset="0"/>
                <a:cs typeface="Arial" pitchFamily="34" charset="0"/>
              </a:rPr>
              <a:t>ach user able to </a:t>
            </a:r>
            <a:r>
              <a:rPr lang="en-US" dirty="0">
                <a:latin typeface="Arial" pitchFamily="34" charset="0"/>
                <a:cs typeface="Arial" pitchFamily="34" charset="0"/>
              </a:rPr>
              <a:t>perform </a:t>
            </a:r>
            <a:r>
              <a:rPr lang="en-US" dirty="0" smtClean="0">
                <a:latin typeface="Arial" pitchFamily="34" charset="0"/>
                <a:cs typeface="Arial" pitchFamily="34" charset="0"/>
              </a:rPr>
              <a:t>specific </a:t>
            </a:r>
            <a:r>
              <a:rPr lang="en-US" dirty="0">
                <a:latin typeface="Arial" pitchFamily="34" charset="0"/>
                <a:cs typeface="Arial" pitchFamily="34" charset="0"/>
              </a:rPr>
              <a:t>set of actions</a:t>
            </a:r>
          </a:p>
        </p:txBody>
      </p:sp>
      <p:sp>
        <p:nvSpPr>
          <p:cNvPr id="11" name="Rectangle 10"/>
          <p:cNvSpPr/>
          <p:nvPr/>
        </p:nvSpPr>
        <p:spPr>
          <a:xfrm>
            <a:off x="7848600" y="2895600"/>
            <a:ext cx="1295400" cy="2308324"/>
          </a:xfrm>
          <a:prstGeom prst="rect">
            <a:avLst/>
          </a:prstGeom>
        </p:spPr>
        <p:txBody>
          <a:bodyPr wrap="square">
            <a:spAutoFit/>
          </a:bodyPr>
          <a:lstStyle/>
          <a:p>
            <a:pPr algn="l" rtl="0"/>
            <a:r>
              <a:rPr lang="en-US" dirty="0" smtClean="0">
                <a:latin typeface="Arial" pitchFamily="34" charset="0"/>
                <a:cs typeface="Arial" pitchFamily="34" charset="0"/>
              </a:rPr>
              <a:t>relations </a:t>
            </a:r>
            <a:r>
              <a:rPr lang="en-US" dirty="0">
                <a:latin typeface="Arial" pitchFamily="34" charset="0"/>
                <a:cs typeface="Arial" pitchFamily="34" charset="0"/>
              </a:rPr>
              <a:t>between </a:t>
            </a:r>
            <a:r>
              <a:rPr lang="en-US" dirty="0" smtClean="0">
                <a:latin typeface="Arial" pitchFamily="34" charset="0"/>
                <a:cs typeface="Arial" pitchFamily="34" charset="0"/>
              </a:rPr>
              <a:t>resources </a:t>
            </a:r>
            <a:r>
              <a:rPr lang="en-US" dirty="0">
                <a:latin typeface="Arial" pitchFamily="34" charset="0"/>
                <a:cs typeface="Arial" pitchFamily="34" charset="0"/>
              </a:rPr>
              <a:t>create need to </a:t>
            </a:r>
            <a:r>
              <a:rPr lang="en-US" dirty="0" smtClean="0">
                <a:latin typeface="Arial" pitchFamily="34" charset="0"/>
                <a:cs typeface="Arial" pitchFamily="34" charset="0"/>
              </a:rPr>
              <a:t>cooperate to </a:t>
            </a:r>
            <a:r>
              <a:rPr lang="en-US" dirty="0">
                <a:latin typeface="Arial" pitchFamily="34" charset="0"/>
                <a:cs typeface="Arial" pitchFamily="34" charset="0"/>
              </a:rPr>
              <a:t>solve a problem</a:t>
            </a:r>
          </a:p>
        </p:txBody>
      </p:sp>
      <p:pic>
        <p:nvPicPr>
          <p:cNvPr id="12" name="Picture 2" descr="C:\Users\Tamar\Desktop\ST look and shared affect.jpg"/>
          <p:cNvPicPr>
            <a:picLocks noChangeAspect="1" noChangeArrowheads="1"/>
          </p:cNvPicPr>
          <p:nvPr/>
        </p:nvPicPr>
        <p:blipFill>
          <a:blip r:embed="rId7" cstate="print"/>
          <a:srcRect/>
          <a:stretch>
            <a:fillRect/>
          </a:stretch>
        </p:blipFill>
        <p:spPr bwMode="auto">
          <a:xfrm>
            <a:off x="609600" y="914400"/>
            <a:ext cx="2247900" cy="20574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3A2C8A6-467F-40F2-A82F-88B0BB3942F8}" type="slidenum">
              <a:rPr lang="he-IL" smtClean="0"/>
              <a:pPr>
                <a:defRPr/>
              </a:pPr>
              <a:t>9</a:t>
            </a:fld>
            <a:endParaRPr lang="en-US"/>
          </a:p>
        </p:txBody>
      </p:sp>
      <p:graphicFrame>
        <p:nvGraphicFramePr>
          <p:cNvPr id="5" name="Diagram 4"/>
          <p:cNvGraphicFramePr/>
          <p:nvPr/>
        </p:nvGraphicFramePr>
        <p:xfrm>
          <a:off x="381000" y="685800"/>
          <a:ext cx="27432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p:cNvPicPr>
            <a:picLocks noChangeAspect="1" noChangeArrowheads="1"/>
          </p:cNvPicPr>
          <p:nvPr/>
        </p:nvPicPr>
        <p:blipFill>
          <a:blip r:embed="rId7" cstate="print"/>
          <a:srcRect/>
          <a:stretch>
            <a:fillRect/>
          </a:stretch>
        </p:blipFill>
        <p:spPr bwMode="auto">
          <a:xfrm>
            <a:off x="5867400" y="2057400"/>
            <a:ext cx="2759292" cy="1752600"/>
          </a:xfrm>
          <a:prstGeom prst="rect">
            <a:avLst/>
          </a:prstGeom>
          <a:noFill/>
          <a:ln w="9525">
            <a:noFill/>
            <a:miter lim="800000"/>
            <a:headEnd/>
            <a:tailEnd/>
          </a:ln>
        </p:spPr>
      </p:pic>
      <p:pic>
        <p:nvPicPr>
          <p:cNvPr id="8" name="Picture 3"/>
          <p:cNvPicPr>
            <a:picLocks noChangeAspect="1" noChangeArrowheads="1"/>
          </p:cNvPicPr>
          <p:nvPr/>
        </p:nvPicPr>
        <p:blipFill>
          <a:blip r:embed="rId8" cstate="print"/>
          <a:srcRect/>
          <a:stretch>
            <a:fillRect/>
          </a:stretch>
        </p:blipFill>
        <p:spPr bwMode="auto">
          <a:xfrm>
            <a:off x="3276600" y="3810000"/>
            <a:ext cx="2286000" cy="1714500"/>
          </a:xfrm>
          <a:prstGeom prst="rect">
            <a:avLst/>
          </a:prstGeom>
          <a:noFill/>
          <a:ln w="9525">
            <a:noFill/>
            <a:miter lim="800000"/>
            <a:headEnd/>
            <a:tailEnd/>
          </a:ln>
        </p:spPr>
      </p:pic>
      <p:pic>
        <p:nvPicPr>
          <p:cNvPr id="9" name="Picture 3" descr="diamondtouch-gr.jpg"/>
          <p:cNvPicPr>
            <a:picLocks noChangeAspect="1" noChangeArrowheads="1"/>
          </p:cNvPicPr>
          <p:nvPr/>
        </p:nvPicPr>
        <p:blipFill>
          <a:blip r:embed="rId9" cstate="print"/>
          <a:srcRect/>
          <a:stretch>
            <a:fillRect/>
          </a:stretch>
        </p:blipFill>
        <p:spPr bwMode="auto">
          <a:xfrm>
            <a:off x="3505200" y="1828800"/>
            <a:ext cx="2133600" cy="1456952"/>
          </a:xfrm>
          <a:prstGeom prst="rect">
            <a:avLst/>
          </a:prstGeom>
          <a:noFill/>
          <a:ln w="9525">
            <a:noFill/>
            <a:miter lim="800000"/>
            <a:headEnd/>
            <a:tailEnd/>
          </a:ln>
        </p:spPr>
      </p:pic>
      <p:pic>
        <p:nvPicPr>
          <p:cNvPr id="10" name="Picture 513" descr="Neta BatSheva ST"/>
          <p:cNvPicPr>
            <a:picLocks noChangeAspect="1" noChangeArrowheads="1"/>
          </p:cNvPicPr>
          <p:nvPr/>
        </p:nvPicPr>
        <p:blipFill>
          <a:blip r:embed="rId10" cstate="print"/>
          <a:srcRect/>
          <a:stretch>
            <a:fillRect/>
          </a:stretch>
        </p:blipFill>
        <p:spPr bwMode="auto">
          <a:xfrm>
            <a:off x="5791200" y="4038600"/>
            <a:ext cx="2809875" cy="2118494"/>
          </a:xfrm>
          <a:prstGeom prst="rect">
            <a:avLst/>
          </a:prstGeom>
          <a:noFill/>
          <a:ln w="76200">
            <a:noFill/>
            <a:miter lim="800000"/>
            <a:headEnd/>
            <a:tailEnd/>
          </a:ln>
        </p:spPr>
      </p:pic>
      <p:sp>
        <p:nvSpPr>
          <p:cNvPr id="11" name="Rectangle 3"/>
          <p:cNvSpPr txBox="1">
            <a:spLocks/>
          </p:cNvSpPr>
          <p:nvPr/>
        </p:nvSpPr>
        <p:spPr>
          <a:xfrm>
            <a:off x="3276600" y="228600"/>
            <a:ext cx="5867400" cy="12192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800" b="1" dirty="0" smtClean="0">
                <a:solidFill>
                  <a:srgbClr val="003366"/>
                </a:solidFill>
                <a:latin typeface="Arial" pitchFamily="34" charset="0"/>
                <a:cs typeface="Times New Roman" pitchFamily="18" charset="0"/>
              </a:rPr>
              <a:t>   Diamond Touch Multi-User Touch Table</a:t>
            </a:r>
          </a:p>
          <a:p>
            <a:pPr marL="342900" marR="0" lvl="0" indent="-342900" algn="l" defTabSz="914400" rtl="0" eaLnBrk="1" fontAlgn="auto" latinLnBrk="0" hangingPunct="1">
              <a:lnSpc>
                <a:spcPct val="100000"/>
              </a:lnSpc>
              <a:spcBef>
                <a:spcPct val="20000"/>
              </a:spcBef>
              <a:spcAft>
                <a:spcPts val="0"/>
              </a:spcAft>
              <a:buClrTx/>
              <a:buSzTx/>
              <a:tabLst/>
              <a:defRPr/>
            </a:pPr>
            <a:endParaRPr lang="en-US" sz="2800" b="1" dirty="0" smtClean="0">
              <a:solidFill>
                <a:srgbClr val="003366"/>
              </a:solidFill>
              <a:latin typeface="Arial" pitchFamily="34" charset="0"/>
              <a:cs typeface="Times New Roman" pitchFamily="18" charset="0"/>
            </a:endParaRPr>
          </a:p>
          <a:p>
            <a:pPr algn="l" rtl="0" fontAlgn="t"/>
            <a:r>
              <a:rPr lang="en-US" sz="2400" dirty="0" smtClean="0">
                <a:solidFill>
                  <a:srgbClr val="003366"/>
                </a:solidFill>
                <a:effectLst>
                  <a:outerShdw blurRad="38100" dist="38100" dir="2700000" algn="tl">
                    <a:srgbClr val="C0C0C0"/>
                  </a:outerShdw>
                </a:effectLst>
                <a:latin typeface="Arial" charset="0"/>
              </a:rPr>
              <a:t> </a:t>
            </a:r>
            <a:endParaRPr lang="en-US" sz="2400" b="1" dirty="0"/>
          </a:p>
        </p:txBody>
      </p:sp>
      <p:pic>
        <p:nvPicPr>
          <p:cNvPr id="12" name="Picture 2" descr="C:\Users\zancana\Pictures\microsoftmilan.jpg"/>
          <p:cNvPicPr>
            <a:picLocks noChangeAspect="1" noChangeArrowheads="1"/>
          </p:cNvPicPr>
          <p:nvPr/>
        </p:nvPicPr>
        <p:blipFill>
          <a:blip r:embed="rId11" cstate="print"/>
          <a:srcRect/>
          <a:stretch>
            <a:fillRect/>
          </a:stretch>
        </p:blipFill>
        <p:spPr bwMode="auto">
          <a:xfrm>
            <a:off x="762000" y="913324"/>
            <a:ext cx="2057400" cy="208648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hoto journal design template">
  <a:themeElements>
    <a:clrScheme name="Photo journal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hoto journal design template">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hoto journal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oto journal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oto journal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oto journal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oto journal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oto journal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oto journal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Photo journal design template</Template>
  <TotalTime>18641</TotalTime>
  <Words>1900</Words>
  <Application>Microsoft Office PowerPoint</Application>
  <PresentationFormat>On-screen Show (4:3)</PresentationFormat>
  <Paragraphs>276</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Photo journal design template</vt:lpstr>
      <vt:lpstr>Usability of a Multi-Touch Tabletop Surface to Enhance Social Competence Training for Children with Autism Spectrum Disorder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 of Haifa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Is Here</dc:title>
  <dc:creator>Faculty of Social Welfare</dc:creator>
  <cp:lastModifiedBy>Tamar</cp:lastModifiedBy>
  <cp:revision>386</cp:revision>
  <cp:lastPrinted>1601-01-01T00:00:00Z</cp:lastPrinted>
  <dcterms:created xsi:type="dcterms:W3CDTF">2004-06-24T20:18:52Z</dcterms:created>
  <dcterms:modified xsi:type="dcterms:W3CDTF">2011-02-15T20:01:18Z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TC010903071033</vt:lpwstr>
  </property>
</Properties>
</file>