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0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1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2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3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1" r:id="rId6"/>
    <p:sldId id="262" r:id="rId7"/>
    <p:sldId id="274" r:id="rId8"/>
    <p:sldId id="284" r:id="rId9"/>
    <p:sldId id="263" r:id="rId10"/>
    <p:sldId id="264" r:id="rId11"/>
    <p:sldId id="265" r:id="rId12"/>
    <p:sldId id="285" r:id="rId13"/>
    <p:sldId id="279" r:id="rId14"/>
    <p:sldId id="283" r:id="rId15"/>
    <p:sldId id="280" r:id="rId16"/>
    <p:sldId id="286" r:id="rId17"/>
    <p:sldId id="269" r:id="rId18"/>
    <p:sldId id="270" r:id="rId19"/>
    <p:sldId id="271" r:id="rId20"/>
    <p:sldId id="282" r:id="rId21"/>
  </p:sldIdLst>
  <p:sldSz cx="9144000" cy="6858000" type="screen4x3"/>
  <p:notesSz cx="6858000" cy="9144000"/>
  <p:defaultTextStyle>
    <a:defPPr>
      <a:defRPr lang="he-IL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362" autoAdjust="0"/>
    <p:restoredTop sz="81424" autoAdjust="0"/>
  </p:normalViewPr>
  <p:slideViewPr>
    <p:cSldViewPr>
      <p:cViewPr>
        <p:scale>
          <a:sx n="87" d="100"/>
          <a:sy n="87" d="100"/>
        </p:scale>
        <p:origin x="-654" y="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47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2B26E0-D356-4FEF-BB5F-4EEC2D9B3927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B9D8F11C-5389-46B7-B934-EEA31DE99908}">
      <dgm:prSet phldrT="[טקסט]" custT="1"/>
      <dgm:spPr/>
      <dgm:t>
        <a:bodyPr/>
        <a:lstStyle/>
        <a:p>
          <a:pPr rtl="1">
            <a:spcBef>
              <a:spcPts val="1800"/>
            </a:spcBef>
          </a:pPr>
          <a:r>
            <a:rPr lang="he-IL" sz="2200" dirty="0" smtClean="0"/>
            <a:t>רוב המורים משלבים תקשוב בדרך מסורתית ללא שינוי משמעותי בדרכי ההוראה/למידה.</a:t>
          </a:r>
          <a:r>
            <a:rPr lang="en-US" sz="2200" dirty="0" smtClean="0"/>
            <a:t/>
          </a:r>
          <a:br>
            <a:rPr lang="en-US" sz="2200" dirty="0" smtClean="0"/>
          </a:b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(Barak, 2007;Chance, Ben-Zvi,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Garfiled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&amp; Medina, 2007) </a:t>
          </a:r>
          <a:r>
            <a:rPr lang="en-US" sz="2200" dirty="0" smtClean="0"/>
            <a:t/>
          </a:r>
          <a:br>
            <a:rPr lang="en-US" sz="2200" dirty="0" smtClean="0"/>
          </a:br>
          <a:endParaRPr lang="he-IL" sz="1800" dirty="0">
            <a:latin typeface="Times New Roman" pitchFamily="18" charset="0"/>
            <a:cs typeface="Times New Roman" pitchFamily="18" charset="0"/>
          </a:endParaRPr>
        </a:p>
      </dgm:t>
    </dgm:pt>
    <dgm:pt modelId="{17C2AD87-84BB-4622-B2C4-C5E3DB5AC006}" type="parTrans" cxnId="{4B9814A9-A1AF-49B7-A0EA-D011D8CD9491}">
      <dgm:prSet/>
      <dgm:spPr/>
      <dgm:t>
        <a:bodyPr/>
        <a:lstStyle/>
        <a:p>
          <a:pPr rtl="1"/>
          <a:endParaRPr lang="he-IL"/>
        </a:p>
      </dgm:t>
    </dgm:pt>
    <dgm:pt modelId="{B015DD72-B39D-4A49-801E-86FC639D8ACD}" type="sibTrans" cxnId="{4B9814A9-A1AF-49B7-A0EA-D011D8CD9491}">
      <dgm:prSet/>
      <dgm:spPr/>
      <dgm:t>
        <a:bodyPr/>
        <a:lstStyle/>
        <a:p>
          <a:pPr rtl="1"/>
          <a:endParaRPr lang="he-IL"/>
        </a:p>
      </dgm:t>
    </dgm:pt>
    <dgm:pt modelId="{A1B583CB-BED5-41D6-8DB0-5DD7E916879B}">
      <dgm:prSet phldrT="[טקסט]"/>
      <dgm:spPr/>
      <dgm:t>
        <a:bodyPr/>
        <a:lstStyle/>
        <a:p>
          <a:pPr rtl="1"/>
          <a:r>
            <a:rPr lang="he-IL" sz="2200" dirty="0" smtClean="0"/>
            <a:t>מורים מעטים מודעים לפוטנציאל החינוכי של שילוב טכנולוגיות בהוראה.</a:t>
          </a:r>
          <a:endParaRPr lang="he-IL" sz="2200" dirty="0">
            <a:solidFill>
              <a:srgbClr val="FF0000"/>
            </a:solidFill>
          </a:endParaRPr>
        </a:p>
      </dgm:t>
    </dgm:pt>
    <dgm:pt modelId="{F1106DA8-E2E5-499C-A455-17ADD159A8BC}" type="parTrans" cxnId="{6C3C1D3E-0E8A-4753-A1A6-9553D5DA3EF4}">
      <dgm:prSet/>
      <dgm:spPr/>
      <dgm:t>
        <a:bodyPr/>
        <a:lstStyle/>
        <a:p>
          <a:pPr rtl="1"/>
          <a:endParaRPr lang="he-IL"/>
        </a:p>
      </dgm:t>
    </dgm:pt>
    <dgm:pt modelId="{4509EF75-A89E-4BF3-960A-1DBAF487DB78}" type="sibTrans" cxnId="{6C3C1D3E-0E8A-4753-A1A6-9553D5DA3EF4}">
      <dgm:prSet/>
      <dgm:spPr/>
      <dgm:t>
        <a:bodyPr/>
        <a:lstStyle/>
        <a:p>
          <a:pPr rtl="1"/>
          <a:endParaRPr lang="he-IL"/>
        </a:p>
      </dgm:t>
    </dgm:pt>
    <dgm:pt modelId="{4D4322D0-C408-4F6C-A61B-C4D04C1FBF54}">
      <dgm:prSet phldrT="[טקסט]" custT="1"/>
      <dgm:spPr/>
      <dgm:t>
        <a:bodyPr/>
        <a:lstStyle/>
        <a:p>
          <a:pPr rtl="1"/>
          <a:r>
            <a:rPr lang="he-IL" sz="2200" dirty="0" smtClean="0"/>
            <a:t>רק חלקם מסתייעים ביתרונותיהם ומשלבים שיטות הוראה חדשניות</a:t>
          </a:r>
          <a:r>
            <a:rPr lang="en-US" sz="2200" dirty="0" smtClean="0"/>
            <a:t/>
          </a:r>
          <a:br>
            <a:rPr lang="en-US" sz="2200" dirty="0" smtClean="0"/>
          </a:br>
          <a:r>
            <a:rPr lang="he-IL" sz="1400" dirty="0" smtClean="0"/>
            <a:t>(נחמיאס, </a:t>
          </a:r>
          <a:r>
            <a:rPr lang="he-IL" sz="1400" dirty="0" err="1" smtClean="0"/>
            <a:t>מיודוסר</a:t>
          </a:r>
          <a:r>
            <a:rPr lang="he-IL" sz="1400" dirty="0" smtClean="0"/>
            <a:t> </a:t>
          </a:r>
          <a:r>
            <a:rPr lang="he-IL" sz="1400" dirty="0" err="1" smtClean="0"/>
            <a:t>ופורקוש</a:t>
          </a:r>
          <a:r>
            <a:rPr lang="he-IL" sz="1400" dirty="0" smtClean="0"/>
            <a:t>, 2009)</a:t>
          </a:r>
          <a:r>
            <a:rPr lang="he-IL" sz="2200" dirty="0" smtClean="0"/>
            <a:t>.</a:t>
          </a:r>
          <a:endParaRPr lang="he-IL" sz="2200" dirty="0"/>
        </a:p>
      </dgm:t>
    </dgm:pt>
    <dgm:pt modelId="{9AA426CE-F95D-4293-8234-05D84DC18DD8}" type="parTrans" cxnId="{029A1E67-33D4-435C-B467-FE050D503201}">
      <dgm:prSet/>
      <dgm:spPr/>
      <dgm:t>
        <a:bodyPr/>
        <a:lstStyle/>
        <a:p>
          <a:pPr rtl="1"/>
          <a:endParaRPr lang="he-IL"/>
        </a:p>
      </dgm:t>
    </dgm:pt>
    <dgm:pt modelId="{AA771F7D-DF95-45C3-8E93-7DE66C2912E9}" type="sibTrans" cxnId="{029A1E67-33D4-435C-B467-FE050D503201}">
      <dgm:prSet/>
      <dgm:spPr/>
      <dgm:t>
        <a:bodyPr/>
        <a:lstStyle/>
        <a:p>
          <a:pPr rtl="1"/>
          <a:endParaRPr lang="he-IL"/>
        </a:p>
      </dgm:t>
    </dgm:pt>
    <dgm:pt modelId="{B63D9531-DC8C-4CA5-8130-78F552618D23}">
      <dgm:prSet phldrT="[טקסט]"/>
      <dgm:spPr/>
      <dgm:t>
        <a:bodyPr/>
        <a:lstStyle/>
        <a:p>
          <a:pPr rtl="1"/>
          <a:r>
            <a:rPr lang="he-IL" dirty="0" smtClean="0"/>
            <a:t>ממצאי </a:t>
          </a:r>
          <a:r>
            <a:rPr lang="en-US" dirty="0" smtClean="0"/>
            <a:t>SITE 2006</a:t>
          </a:r>
          <a:endParaRPr lang="he-IL" dirty="0"/>
        </a:p>
      </dgm:t>
    </dgm:pt>
    <dgm:pt modelId="{F7118F28-0CBD-44EF-BD56-27689AE1F590}" type="sibTrans" cxnId="{859C1207-58A8-4CAC-8878-0E7FAB35571D}">
      <dgm:prSet/>
      <dgm:spPr/>
      <dgm:t>
        <a:bodyPr/>
        <a:lstStyle/>
        <a:p>
          <a:pPr rtl="1"/>
          <a:endParaRPr lang="he-IL"/>
        </a:p>
      </dgm:t>
    </dgm:pt>
    <dgm:pt modelId="{5A29370D-D028-4EFC-82D7-3BF174553E31}" type="parTrans" cxnId="{859C1207-58A8-4CAC-8878-0E7FAB35571D}">
      <dgm:prSet/>
      <dgm:spPr/>
      <dgm:t>
        <a:bodyPr/>
        <a:lstStyle/>
        <a:p>
          <a:pPr rtl="1"/>
          <a:endParaRPr lang="he-IL"/>
        </a:p>
      </dgm:t>
    </dgm:pt>
    <dgm:pt modelId="{AC80BE27-8544-48D3-9082-B13D42E4B690}">
      <dgm:prSet phldrT="[טקסט]"/>
      <dgm:spPr/>
      <dgm:t>
        <a:bodyPr/>
        <a:lstStyle/>
        <a:p>
          <a:pPr rtl="1"/>
          <a:r>
            <a:rPr lang="he-IL" dirty="0" smtClean="0"/>
            <a:t>מורים</a:t>
          </a:r>
          <a:endParaRPr lang="he-IL" dirty="0"/>
        </a:p>
      </dgm:t>
    </dgm:pt>
    <dgm:pt modelId="{9392112C-3D96-4068-ADB5-60CE31CDF0AE}" type="sibTrans" cxnId="{D5CDE059-18A5-4F3E-97E1-8DC6BCC39347}">
      <dgm:prSet/>
      <dgm:spPr/>
      <dgm:t>
        <a:bodyPr/>
        <a:lstStyle/>
        <a:p>
          <a:pPr rtl="1"/>
          <a:endParaRPr lang="he-IL"/>
        </a:p>
      </dgm:t>
    </dgm:pt>
    <dgm:pt modelId="{9AB61A09-C590-45AC-9F29-32B53673385D}" type="parTrans" cxnId="{D5CDE059-18A5-4F3E-97E1-8DC6BCC39347}">
      <dgm:prSet/>
      <dgm:spPr/>
      <dgm:t>
        <a:bodyPr/>
        <a:lstStyle/>
        <a:p>
          <a:pPr rtl="1"/>
          <a:endParaRPr lang="he-IL"/>
        </a:p>
      </dgm:t>
    </dgm:pt>
    <dgm:pt modelId="{F9D6CE8A-E015-4D97-A972-3ADF5DA20C6A}" type="pres">
      <dgm:prSet presAssocID="{A82B26E0-D356-4FEF-BB5F-4EEC2D9B392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0C42A48-834D-46E2-8C8D-46AB2FE26539}" type="pres">
      <dgm:prSet presAssocID="{AC80BE27-8544-48D3-9082-B13D42E4B690}" presName="linNode" presStyleCnt="0"/>
      <dgm:spPr/>
    </dgm:pt>
    <dgm:pt modelId="{A09A5772-0746-4AA7-8459-234513F5168A}" type="pres">
      <dgm:prSet presAssocID="{AC80BE27-8544-48D3-9082-B13D42E4B690}" presName="parentText" presStyleLbl="node1" presStyleIdx="0" presStyleCnt="2" custLinFactNeighborX="-1171" custLinFactNeighborY="-1969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4E698EE-5C3A-49DD-9880-7B3505AF91F5}" type="pres">
      <dgm:prSet presAssocID="{AC80BE27-8544-48D3-9082-B13D42E4B690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0E7F99B-29D5-4968-9E5B-D9174B4A3051}" type="pres">
      <dgm:prSet presAssocID="{9392112C-3D96-4068-ADB5-60CE31CDF0AE}" presName="sp" presStyleCnt="0"/>
      <dgm:spPr/>
    </dgm:pt>
    <dgm:pt modelId="{79A9854D-AB73-490B-8B40-E2E5AF344780}" type="pres">
      <dgm:prSet presAssocID="{B63D9531-DC8C-4CA5-8130-78F552618D23}" presName="linNode" presStyleCnt="0"/>
      <dgm:spPr/>
    </dgm:pt>
    <dgm:pt modelId="{40A258D4-893D-4C56-BC41-71ACAC1A6DCA}" type="pres">
      <dgm:prSet presAssocID="{B63D9531-DC8C-4CA5-8130-78F552618D23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933A6AF-7D07-4DBD-BF88-258B1D205369}" type="pres">
      <dgm:prSet presAssocID="{B63D9531-DC8C-4CA5-8130-78F552618D23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7AC92AC8-3A6D-45D6-87F5-7B79FDE60732}" type="presOf" srcId="{A82B26E0-D356-4FEF-BB5F-4EEC2D9B3927}" destId="{F9D6CE8A-E015-4D97-A972-3ADF5DA20C6A}" srcOrd="0" destOrd="0" presId="urn:microsoft.com/office/officeart/2005/8/layout/vList5"/>
    <dgm:cxn modelId="{D5CDE059-18A5-4F3E-97E1-8DC6BCC39347}" srcId="{A82B26E0-D356-4FEF-BB5F-4EEC2D9B3927}" destId="{AC80BE27-8544-48D3-9082-B13D42E4B690}" srcOrd="0" destOrd="0" parTransId="{9AB61A09-C590-45AC-9F29-32B53673385D}" sibTransId="{9392112C-3D96-4068-ADB5-60CE31CDF0AE}"/>
    <dgm:cxn modelId="{7E7AE4B8-6EFC-4BA6-A3FA-4CDB6750E5D2}" type="presOf" srcId="{A1B583CB-BED5-41D6-8DB0-5DD7E916879B}" destId="{5933A6AF-7D07-4DBD-BF88-258B1D205369}" srcOrd="0" destOrd="0" presId="urn:microsoft.com/office/officeart/2005/8/layout/vList5"/>
    <dgm:cxn modelId="{4B9814A9-A1AF-49B7-A0EA-D011D8CD9491}" srcId="{AC80BE27-8544-48D3-9082-B13D42E4B690}" destId="{B9D8F11C-5389-46B7-B934-EEA31DE99908}" srcOrd="0" destOrd="0" parTransId="{17C2AD87-84BB-4622-B2C4-C5E3DB5AC006}" sibTransId="{B015DD72-B39D-4A49-801E-86FC639D8ACD}"/>
    <dgm:cxn modelId="{69003B75-30D4-4960-AA3E-335F304B7A9D}" type="presOf" srcId="{AC80BE27-8544-48D3-9082-B13D42E4B690}" destId="{A09A5772-0746-4AA7-8459-234513F5168A}" srcOrd="0" destOrd="0" presId="urn:microsoft.com/office/officeart/2005/8/layout/vList5"/>
    <dgm:cxn modelId="{6C3C1D3E-0E8A-4753-A1A6-9553D5DA3EF4}" srcId="{B63D9531-DC8C-4CA5-8130-78F552618D23}" destId="{A1B583CB-BED5-41D6-8DB0-5DD7E916879B}" srcOrd="0" destOrd="0" parTransId="{F1106DA8-E2E5-499C-A455-17ADD159A8BC}" sibTransId="{4509EF75-A89E-4BF3-960A-1DBAF487DB78}"/>
    <dgm:cxn modelId="{859C1207-58A8-4CAC-8878-0E7FAB35571D}" srcId="{A82B26E0-D356-4FEF-BB5F-4EEC2D9B3927}" destId="{B63D9531-DC8C-4CA5-8130-78F552618D23}" srcOrd="1" destOrd="0" parTransId="{5A29370D-D028-4EFC-82D7-3BF174553E31}" sibTransId="{F7118F28-0CBD-44EF-BD56-27689AE1F590}"/>
    <dgm:cxn modelId="{001E8855-5FF1-4782-A768-2875988A43B8}" type="presOf" srcId="{4D4322D0-C408-4F6C-A61B-C4D04C1FBF54}" destId="{5933A6AF-7D07-4DBD-BF88-258B1D205369}" srcOrd="0" destOrd="1" presId="urn:microsoft.com/office/officeart/2005/8/layout/vList5"/>
    <dgm:cxn modelId="{029A1E67-33D4-435C-B467-FE050D503201}" srcId="{B63D9531-DC8C-4CA5-8130-78F552618D23}" destId="{4D4322D0-C408-4F6C-A61B-C4D04C1FBF54}" srcOrd="1" destOrd="0" parTransId="{9AA426CE-F95D-4293-8234-05D84DC18DD8}" sibTransId="{AA771F7D-DF95-45C3-8E93-7DE66C2912E9}"/>
    <dgm:cxn modelId="{AFE42AFD-3B91-4A1A-A0DC-AC4BC0CE0B06}" type="presOf" srcId="{B63D9531-DC8C-4CA5-8130-78F552618D23}" destId="{40A258D4-893D-4C56-BC41-71ACAC1A6DCA}" srcOrd="0" destOrd="0" presId="urn:microsoft.com/office/officeart/2005/8/layout/vList5"/>
    <dgm:cxn modelId="{55DD4484-905B-4667-BEF7-7DA5E4713597}" type="presOf" srcId="{B9D8F11C-5389-46B7-B934-EEA31DE99908}" destId="{F4E698EE-5C3A-49DD-9880-7B3505AF91F5}" srcOrd="0" destOrd="0" presId="urn:microsoft.com/office/officeart/2005/8/layout/vList5"/>
    <dgm:cxn modelId="{B84B1A68-E9BA-478B-A971-C43CFC57400E}" type="presParOf" srcId="{F9D6CE8A-E015-4D97-A972-3ADF5DA20C6A}" destId="{60C42A48-834D-46E2-8C8D-46AB2FE26539}" srcOrd="0" destOrd="0" presId="urn:microsoft.com/office/officeart/2005/8/layout/vList5"/>
    <dgm:cxn modelId="{823E6F5D-A878-420A-9669-60F66C28F775}" type="presParOf" srcId="{60C42A48-834D-46E2-8C8D-46AB2FE26539}" destId="{A09A5772-0746-4AA7-8459-234513F5168A}" srcOrd="0" destOrd="0" presId="urn:microsoft.com/office/officeart/2005/8/layout/vList5"/>
    <dgm:cxn modelId="{BEC8D3A8-7E68-476F-97E8-94D09E60A091}" type="presParOf" srcId="{60C42A48-834D-46E2-8C8D-46AB2FE26539}" destId="{F4E698EE-5C3A-49DD-9880-7B3505AF91F5}" srcOrd="1" destOrd="0" presId="urn:microsoft.com/office/officeart/2005/8/layout/vList5"/>
    <dgm:cxn modelId="{7ADC6189-CF64-4226-9476-0F608E3EE4C3}" type="presParOf" srcId="{F9D6CE8A-E015-4D97-A972-3ADF5DA20C6A}" destId="{20E7F99B-29D5-4968-9E5B-D9174B4A3051}" srcOrd="1" destOrd="0" presId="urn:microsoft.com/office/officeart/2005/8/layout/vList5"/>
    <dgm:cxn modelId="{FB54721A-F30F-43F1-88D9-584F3FC89901}" type="presParOf" srcId="{F9D6CE8A-E015-4D97-A972-3ADF5DA20C6A}" destId="{79A9854D-AB73-490B-8B40-E2E5AF344780}" srcOrd="2" destOrd="0" presId="urn:microsoft.com/office/officeart/2005/8/layout/vList5"/>
    <dgm:cxn modelId="{5EDB7B50-21BD-44BC-82DA-578A3E9089BF}" type="presParOf" srcId="{79A9854D-AB73-490B-8B40-E2E5AF344780}" destId="{40A258D4-893D-4C56-BC41-71ACAC1A6DCA}" srcOrd="0" destOrd="0" presId="urn:microsoft.com/office/officeart/2005/8/layout/vList5"/>
    <dgm:cxn modelId="{3681E277-B287-452F-9062-3B621AD64D49}" type="presParOf" srcId="{79A9854D-AB73-490B-8B40-E2E5AF344780}" destId="{5933A6AF-7D07-4DBD-BF88-258B1D20536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9CF778D-FD8A-4846-A92F-02854BF343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0691DB15-9F8A-4DAA-87F6-82D61FDA8E87}">
      <dgm:prSet phldrT="[טקסט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2"/>
              </a:solidFill>
            </a:rPr>
            <a:t>ראיונות</a:t>
          </a:r>
          <a:r>
            <a:rPr lang="he-IL" dirty="0" smtClean="0">
              <a:solidFill>
                <a:schemeClr val="tx2"/>
              </a:solidFill>
            </a:rPr>
            <a:t> – במחקר הנוכחי נערכו שני ראיונות עומק חצי מובנים </a:t>
          </a:r>
          <a:r>
            <a:rPr lang="en-US" dirty="0" smtClean="0">
              <a:solidFill>
                <a:schemeClr val="tx2"/>
              </a:solidFill>
            </a:rPr>
            <a:t>(Semi-structured interview)</a:t>
          </a:r>
          <a:r>
            <a:rPr lang="he-IL" dirty="0" smtClean="0">
              <a:solidFill>
                <a:schemeClr val="tx2"/>
              </a:solidFill>
            </a:rPr>
            <a:t> בקרב המורים. </a:t>
          </a:r>
          <a:endParaRPr lang="he-IL" dirty="0">
            <a:solidFill>
              <a:schemeClr val="tx2"/>
            </a:solidFill>
          </a:endParaRPr>
        </a:p>
      </dgm:t>
    </dgm:pt>
    <dgm:pt modelId="{3142B277-53F6-453C-B3C9-5C37A15CC6EA}" type="parTrans" cxnId="{8CD845A2-634A-4B81-9E9E-EFF14CDC3D1A}">
      <dgm:prSet/>
      <dgm:spPr/>
      <dgm:t>
        <a:bodyPr/>
        <a:lstStyle/>
        <a:p>
          <a:pPr rtl="1"/>
          <a:endParaRPr lang="he-IL"/>
        </a:p>
      </dgm:t>
    </dgm:pt>
    <dgm:pt modelId="{FC79B1F2-7578-4E2B-8878-D4AF7704CFA5}" type="sibTrans" cxnId="{8CD845A2-634A-4B81-9E9E-EFF14CDC3D1A}">
      <dgm:prSet/>
      <dgm:spPr/>
      <dgm:t>
        <a:bodyPr/>
        <a:lstStyle/>
        <a:p>
          <a:pPr rtl="1"/>
          <a:endParaRPr lang="he-IL"/>
        </a:p>
      </dgm:t>
    </dgm:pt>
    <dgm:pt modelId="{B5315A76-8E7F-4B85-B4A1-064F45320573}">
      <dgm:prSet phldrT="[טקסט]"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2"/>
              </a:solidFill>
            </a:rPr>
            <a:t>תצפיות</a:t>
          </a:r>
          <a:r>
            <a:rPr lang="he-IL" dirty="0" smtClean="0">
              <a:solidFill>
                <a:schemeClr val="tx2"/>
              </a:solidFill>
            </a:rPr>
            <a:t> - במחקר הנוכחי, התצפיות שנערכו היו מסוג "תצפית לא משתתפת". יחידת התצפית הייתה שיעורים במדעים (פיזיקה, ביולוגיה, או </a:t>
          </a:r>
          <a:r>
            <a:rPr lang="he-IL" dirty="0" err="1" smtClean="0">
              <a:solidFill>
                <a:schemeClr val="tx2"/>
              </a:solidFill>
            </a:rPr>
            <a:t>מוט"ב</a:t>
          </a:r>
          <a:r>
            <a:rPr lang="he-IL" dirty="0" smtClean="0">
              <a:solidFill>
                <a:schemeClr val="tx2"/>
              </a:solidFill>
            </a:rPr>
            <a:t>) בהם מורים משלבים טכנולוגיות </a:t>
          </a:r>
          <a:r>
            <a:rPr lang="he-IL" dirty="0" err="1" smtClean="0">
              <a:solidFill>
                <a:schemeClr val="tx2"/>
              </a:solidFill>
            </a:rPr>
            <a:t>מ"ת</a:t>
          </a:r>
          <a:r>
            <a:rPr lang="he-IL" dirty="0" smtClean="0">
              <a:solidFill>
                <a:schemeClr val="tx2"/>
              </a:solidFill>
            </a:rPr>
            <a:t>. </a:t>
          </a:r>
          <a:endParaRPr lang="he-IL" dirty="0">
            <a:solidFill>
              <a:schemeClr val="tx2"/>
            </a:solidFill>
          </a:endParaRPr>
        </a:p>
      </dgm:t>
    </dgm:pt>
    <dgm:pt modelId="{A60A10AE-35D8-4BC8-9D39-C99FE88AB166}" type="parTrans" cxnId="{3076EA38-711B-4AFF-8343-1F57C288F4D7}">
      <dgm:prSet/>
      <dgm:spPr/>
      <dgm:t>
        <a:bodyPr/>
        <a:lstStyle/>
        <a:p>
          <a:pPr rtl="1"/>
          <a:endParaRPr lang="he-IL"/>
        </a:p>
      </dgm:t>
    </dgm:pt>
    <dgm:pt modelId="{A563EE7E-E354-4904-955D-A0C63C790B47}" type="sibTrans" cxnId="{3076EA38-711B-4AFF-8343-1F57C288F4D7}">
      <dgm:prSet/>
      <dgm:spPr/>
      <dgm:t>
        <a:bodyPr/>
        <a:lstStyle/>
        <a:p>
          <a:pPr rtl="1"/>
          <a:endParaRPr lang="he-IL"/>
        </a:p>
      </dgm:t>
    </dgm:pt>
    <dgm:pt modelId="{1ACD6EF0-2DA6-462A-896E-00000951096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1" dirty="0" smtClean="0">
              <a:solidFill>
                <a:schemeClr val="tx2"/>
              </a:solidFill>
            </a:rPr>
            <a:t>מטריצת הלימה </a:t>
          </a:r>
          <a:r>
            <a:rPr lang="he-IL" dirty="0" smtClean="0">
              <a:solidFill>
                <a:schemeClr val="tx2"/>
              </a:solidFill>
            </a:rPr>
            <a:t>-</a:t>
          </a:r>
          <a:r>
            <a:rPr lang="he-IL" b="1" dirty="0" smtClean="0">
              <a:solidFill>
                <a:schemeClr val="tx2"/>
              </a:solidFill>
            </a:rPr>
            <a:t> </a:t>
          </a:r>
          <a:r>
            <a:rPr lang="he-IL" dirty="0" smtClean="0">
              <a:solidFill>
                <a:schemeClr val="tx2"/>
              </a:solidFill>
            </a:rPr>
            <a:t>כלי זה פותח על מנת לבחון את ההלימה בין תפקידי המורה ובין אסטרטגיות ההוראה בהן הוא משתמש בשילוב טכנולוגיות </a:t>
          </a:r>
          <a:r>
            <a:rPr lang="he-IL" dirty="0" err="1" smtClean="0">
              <a:solidFill>
                <a:schemeClr val="tx2"/>
              </a:solidFill>
            </a:rPr>
            <a:t>מ"ת</a:t>
          </a:r>
          <a:r>
            <a:rPr lang="he-IL" dirty="0" smtClean="0">
              <a:solidFill>
                <a:schemeClr val="tx2"/>
              </a:solidFill>
            </a:rPr>
            <a:t> בהוראה. </a:t>
          </a:r>
          <a:endParaRPr lang="he-IL" dirty="0">
            <a:solidFill>
              <a:schemeClr val="tx2"/>
            </a:solidFill>
          </a:endParaRPr>
        </a:p>
      </dgm:t>
    </dgm:pt>
    <dgm:pt modelId="{96FD3557-E7A9-4C2F-8069-2805A26097AA}" type="parTrans" cxnId="{072F37AD-7FF5-4259-AA69-1D3471974D31}">
      <dgm:prSet/>
      <dgm:spPr/>
      <dgm:t>
        <a:bodyPr/>
        <a:lstStyle/>
        <a:p>
          <a:pPr rtl="1"/>
          <a:endParaRPr lang="he-IL"/>
        </a:p>
      </dgm:t>
    </dgm:pt>
    <dgm:pt modelId="{52E5E507-A551-41F8-8136-91AA59D39FEE}" type="sibTrans" cxnId="{072F37AD-7FF5-4259-AA69-1D3471974D31}">
      <dgm:prSet/>
      <dgm:spPr/>
      <dgm:t>
        <a:bodyPr/>
        <a:lstStyle/>
        <a:p>
          <a:pPr rtl="1"/>
          <a:endParaRPr lang="he-IL"/>
        </a:p>
      </dgm:t>
    </dgm:pt>
    <dgm:pt modelId="{DAC9E4BA-6BC7-4EE2-AC62-043FEE174BE3}" type="pres">
      <dgm:prSet presAssocID="{E9CF778D-FD8A-4846-A92F-02854BF343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51C394E-DFA1-4B26-986A-E6BBC36E0916}" type="pres">
      <dgm:prSet presAssocID="{0691DB15-9F8A-4DAA-87F6-82D61FDA8E8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30CAE03-E1A1-4FA3-AE8B-ED069CF8921B}" type="pres">
      <dgm:prSet presAssocID="{FC79B1F2-7578-4E2B-8878-D4AF7704CFA5}" presName="spacer" presStyleCnt="0"/>
      <dgm:spPr/>
    </dgm:pt>
    <dgm:pt modelId="{927C86F9-A3D5-4EE8-B8F7-CF7C9EB86A69}" type="pres">
      <dgm:prSet presAssocID="{B5315A76-8E7F-4B85-B4A1-064F4532057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E350102-63AD-42C9-BEDD-B11A72F833E4}" type="pres">
      <dgm:prSet presAssocID="{A563EE7E-E354-4904-955D-A0C63C790B47}" presName="spacer" presStyleCnt="0"/>
      <dgm:spPr/>
    </dgm:pt>
    <dgm:pt modelId="{FF8081E9-C9E6-4E48-AAD7-CFE30B670411}" type="pres">
      <dgm:prSet presAssocID="{1ACD6EF0-2DA6-462A-896E-0000095109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11879D78-DF5A-4E02-BF15-168CCD04C79E}" type="presOf" srcId="{E9CF778D-FD8A-4846-A92F-02854BF343BA}" destId="{DAC9E4BA-6BC7-4EE2-AC62-043FEE174BE3}" srcOrd="0" destOrd="0" presId="urn:microsoft.com/office/officeart/2005/8/layout/vList2"/>
    <dgm:cxn modelId="{3076EA38-711B-4AFF-8343-1F57C288F4D7}" srcId="{E9CF778D-FD8A-4846-A92F-02854BF343BA}" destId="{B5315A76-8E7F-4B85-B4A1-064F45320573}" srcOrd="1" destOrd="0" parTransId="{A60A10AE-35D8-4BC8-9D39-C99FE88AB166}" sibTransId="{A563EE7E-E354-4904-955D-A0C63C790B47}"/>
    <dgm:cxn modelId="{8CD845A2-634A-4B81-9E9E-EFF14CDC3D1A}" srcId="{E9CF778D-FD8A-4846-A92F-02854BF343BA}" destId="{0691DB15-9F8A-4DAA-87F6-82D61FDA8E87}" srcOrd="0" destOrd="0" parTransId="{3142B277-53F6-453C-B3C9-5C37A15CC6EA}" sibTransId="{FC79B1F2-7578-4E2B-8878-D4AF7704CFA5}"/>
    <dgm:cxn modelId="{2E2E8830-FC3B-4C0A-AB9D-7EFED6BBF07E}" type="presOf" srcId="{1ACD6EF0-2DA6-462A-896E-00000951096F}" destId="{FF8081E9-C9E6-4E48-AAD7-CFE30B670411}" srcOrd="0" destOrd="0" presId="urn:microsoft.com/office/officeart/2005/8/layout/vList2"/>
    <dgm:cxn modelId="{072F37AD-7FF5-4259-AA69-1D3471974D31}" srcId="{E9CF778D-FD8A-4846-A92F-02854BF343BA}" destId="{1ACD6EF0-2DA6-462A-896E-00000951096F}" srcOrd="2" destOrd="0" parTransId="{96FD3557-E7A9-4C2F-8069-2805A26097AA}" sibTransId="{52E5E507-A551-41F8-8136-91AA59D39FEE}"/>
    <dgm:cxn modelId="{4F6EE3A6-42C5-48F6-A7F6-E2E95D6FC32A}" type="presOf" srcId="{0691DB15-9F8A-4DAA-87F6-82D61FDA8E87}" destId="{051C394E-DFA1-4B26-986A-E6BBC36E0916}" srcOrd="0" destOrd="0" presId="urn:microsoft.com/office/officeart/2005/8/layout/vList2"/>
    <dgm:cxn modelId="{4E956699-757A-4521-96AA-71B03C4D8444}" type="presOf" srcId="{B5315A76-8E7F-4B85-B4A1-064F45320573}" destId="{927C86F9-A3D5-4EE8-B8F7-CF7C9EB86A69}" srcOrd="0" destOrd="0" presId="urn:microsoft.com/office/officeart/2005/8/layout/vList2"/>
    <dgm:cxn modelId="{465B0B10-AAF5-4F8A-94A7-C3BF89AB0A11}" type="presParOf" srcId="{DAC9E4BA-6BC7-4EE2-AC62-043FEE174BE3}" destId="{051C394E-DFA1-4B26-986A-E6BBC36E0916}" srcOrd="0" destOrd="0" presId="urn:microsoft.com/office/officeart/2005/8/layout/vList2"/>
    <dgm:cxn modelId="{F34ABA86-AB63-4BA4-AF58-3285D817688B}" type="presParOf" srcId="{DAC9E4BA-6BC7-4EE2-AC62-043FEE174BE3}" destId="{630CAE03-E1A1-4FA3-AE8B-ED069CF8921B}" srcOrd="1" destOrd="0" presId="urn:microsoft.com/office/officeart/2005/8/layout/vList2"/>
    <dgm:cxn modelId="{B025A8D2-02DA-4E3A-BDC6-9C84C8CCF2D3}" type="presParOf" srcId="{DAC9E4BA-6BC7-4EE2-AC62-043FEE174BE3}" destId="{927C86F9-A3D5-4EE8-B8F7-CF7C9EB86A69}" srcOrd="2" destOrd="0" presId="urn:microsoft.com/office/officeart/2005/8/layout/vList2"/>
    <dgm:cxn modelId="{8E45B4A4-EE2B-48AC-AE34-87D772AFF6F9}" type="presParOf" srcId="{DAC9E4BA-6BC7-4EE2-AC62-043FEE174BE3}" destId="{5E350102-63AD-42C9-BEDD-B11A72F833E4}" srcOrd="3" destOrd="0" presId="urn:microsoft.com/office/officeart/2005/8/layout/vList2"/>
    <dgm:cxn modelId="{FEFCF9EC-E75A-4431-B1D7-1392B40EB16D}" type="presParOf" srcId="{DAC9E4BA-6BC7-4EE2-AC62-043FEE174BE3}" destId="{FF8081E9-C9E6-4E48-AAD7-CFE30B67041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2DDD61-26A3-478F-A52B-98B87A36CE25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1188FD4F-350F-4534-98BD-E8F9AC414F20}">
      <dgm:prSet phldrT="[טקסט]" custT="1"/>
      <dgm:spPr/>
      <dgm:t>
        <a:bodyPr/>
        <a:lstStyle/>
        <a:p>
          <a:pPr rtl="1">
            <a:lnSpc>
              <a:spcPct val="100000"/>
            </a:lnSpc>
            <a:spcBef>
              <a:spcPts val="1200"/>
            </a:spcBef>
            <a:spcAft>
              <a:spcPts val="600"/>
            </a:spcAft>
          </a:pPr>
          <a:r>
            <a:rPr lang="he-IL" sz="2400" i="0" dirty="0" smtClean="0"/>
            <a:t>"הצגתי איזושהי בעיה: </a:t>
          </a:r>
          <a:r>
            <a:rPr lang="he-IL" sz="2400" b="1" i="0" dirty="0" smtClean="0"/>
            <a:t>נניח שהייתה לנו פצצה שיכלה לחסל את כל המיקרואורגניזמים ...</a:t>
          </a:r>
          <a:r>
            <a:rPr lang="he-IL" sz="2400" i="0" dirty="0" smtClean="0"/>
            <a:t>בכך הנעתי את תהליך </a:t>
          </a:r>
          <a:r>
            <a:rPr lang="he-IL" sz="2400" i="0" dirty="0" smtClean="0"/>
            <a:t>החשיבה והלמידה. </a:t>
          </a:r>
          <a:r>
            <a:rPr lang="he-IL" sz="2400" i="0" dirty="0" smtClean="0"/>
            <a:t>הצגתי את הנושא בצורה מעניינת, הפכתי את זה לדילמה, לא לדבר ברור מאליו." (אפרת, 26.7.2009).</a:t>
          </a:r>
          <a:endParaRPr lang="he-IL" sz="2400" i="0" dirty="0"/>
        </a:p>
      </dgm:t>
    </dgm:pt>
    <dgm:pt modelId="{85821225-2B60-4DB7-9A74-DDE18B235763}" type="parTrans" cxnId="{8C90C88E-AE9E-47E2-869D-905A94C56B76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A33C73EA-5688-4EF4-BC64-BA980E6FF483}" type="sibTrans" cxnId="{8C90C88E-AE9E-47E2-869D-905A94C56B76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A6FCE797-5678-418B-9BF6-87941E3AA2FF}">
      <dgm:prSet custT="1"/>
      <dgm:spPr/>
      <dgm:t>
        <a:bodyPr/>
        <a:lstStyle/>
        <a:p>
          <a:pPr rtl="1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r>
            <a:rPr lang="he-IL" sz="2400" i="0" dirty="0" smtClean="0"/>
            <a:t>"אני חושבת, שהשיעור הראשון בארגונאוט (תוכנה המאפשרת קיום דיונים והצגת טיעונים) בחלק בו הוצגה הבעיה  – '</a:t>
          </a:r>
          <a:r>
            <a:rPr lang="he-IL" sz="2400" b="1" i="0" dirty="0" smtClean="0"/>
            <a:t>האם כדאי להכניס מיקרוגל הביתה, כן או לא</a:t>
          </a:r>
          <a:r>
            <a:rPr lang="he-IL" sz="2400" i="0" dirty="0" smtClean="0"/>
            <a:t>?' – יכול להיות מייצג. כי פה היה לי באמת תפקיד משמעותי</a:t>
          </a:r>
          <a:r>
            <a:rPr lang="en-US" sz="2400" i="0" dirty="0" smtClean="0">
              <a:sym typeface="Symbol"/>
            </a:rPr>
            <a:t></a:t>
          </a:r>
          <a:r>
            <a:rPr lang="he-IL" sz="2400" i="0" dirty="0" smtClean="0"/>
            <a:t> במהלך השיח שלהן, הייתי צריכה לזהות את התרומה של כל תלמידה, ולתת לה איזשהו פידבק אישי, כדי לחזק אותה." (רחל, 12.7.2009).</a:t>
          </a:r>
          <a:endParaRPr lang="en-US" sz="2400" i="0" dirty="0"/>
        </a:p>
      </dgm:t>
    </dgm:pt>
    <dgm:pt modelId="{1C105755-A416-4071-86D1-DD131598BB4B}">
      <dgm:prSet phldrT="[טקסט]" custT="1"/>
      <dgm:spPr/>
      <dgm:t>
        <a:bodyPr/>
        <a:lstStyle/>
        <a:p>
          <a:pPr rtl="1">
            <a:lnSpc>
              <a:spcPct val="90000"/>
            </a:lnSpc>
            <a:spcBef>
              <a:spcPts val="600"/>
            </a:spcBef>
            <a:spcAft>
              <a:spcPts val="600"/>
            </a:spcAft>
          </a:pPr>
          <a:endParaRPr lang="he-IL" sz="2400" i="0" dirty="0"/>
        </a:p>
      </dgm:t>
    </dgm:pt>
    <dgm:pt modelId="{ABD4DE5B-93C9-4F90-BE18-7FCAAC66F928}" type="sibTrans" cxnId="{D6388502-9397-4DE3-9741-B26AD7F04D7F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7E5CDBB2-72CA-44FE-A15C-92191966B192}" type="parTrans" cxnId="{D6388502-9397-4DE3-9741-B26AD7F04D7F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08F140B7-E6B0-48E5-B8B4-9FE4BB73497A}" type="sibTrans" cxnId="{C1F88B62-7092-468F-BF41-0E25219A00CB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40F027E5-2627-4B42-B28A-0438BA36F1B8}" type="parTrans" cxnId="{C1F88B62-7092-468F-BF41-0E25219A00CB}">
      <dgm:prSet/>
      <dgm:spPr/>
      <dgm:t>
        <a:bodyPr/>
        <a:lstStyle/>
        <a:p>
          <a:pPr rtl="1">
            <a:spcBef>
              <a:spcPts val="600"/>
            </a:spcBef>
            <a:spcAft>
              <a:spcPts val="600"/>
            </a:spcAft>
          </a:pPr>
          <a:endParaRPr lang="he-IL" sz="2400" i="0"/>
        </a:p>
      </dgm:t>
    </dgm:pt>
    <dgm:pt modelId="{425CBF7D-7BD6-462F-82CB-F4C02EB21364}" type="pres">
      <dgm:prSet presAssocID="{DB2DDD61-26A3-478F-A52B-98B87A36CE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4C583ACF-A7C2-4048-8E2A-E5903BFCC164}" type="pres">
      <dgm:prSet presAssocID="{1C105755-A416-4071-86D1-DD131598BB4B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71D2041-3B1F-4E69-8C38-E1421E4B99A4}" type="presOf" srcId="{1C105755-A416-4071-86D1-DD131598BB4B}" destId="{4C583ACF-A7C2-4048-8E2A-E5903BFCC164}" srcOrd="0" destOrd="0" presId="urn:microsoft.com/office/officeart/2005/8/layout/default#2"/>
    <dgm:cxn modelId="{7A26C31F-9169-4A95-929E-9996A4EC351C}" type="presOf" srcId="{A6FCE797-5678-418B-9BF6-87941E3AA2FF}" destId="{4C583ACF-A7C2-4048-8E2A-E5903BFCC164}" srcOrd="0" destOrd="1" presId="urn:microsoft.com/office/officeart/2005/8/layout/default#2"/>
    <dgm:cxn modelId="{D442A5FB-8406-4677-B137-DCCAE7A816D3}" type="presOf" srcId="{DB2DDD61-26A3-478F-A52B-98B87A36CE25}" destId="{425CBF7D-7BD6-462F-82CB-F4C02EB21364}" srcOrd="0" destOrd="0" presId="urn:microsoft.com/office/officeart/2005/8/layout/default#2"/>
    <dgm:cxn modelId="{CAE979E6-9EE8-42EC-A440-5D121F7960CE}" type="presOf" srcId="{1188FD4F-350F-4534-98BD-E8F9AC414F20}" destId="{4C583ACF-A7C2-4048-8E2A-E5903BFCC164}" srcOrd="0" destOrd="2" presId="urn:microsoft.com/office/officeart/2005/8/layout/default#2"/>
    <dgm:cxn modelId="{8C90C88E-AE9E-47E2-869D-905A94C56B76}" srcId="{1C105755-A416-4071-86D1-DD131598BB4B}" destId="{1188FD4F-350F-4534-98BD-E8F9AC414F20}" srcOrd="1" destOrd="0" parTransId="{85821225-2B60-4DB7-9A74-DDE18B235763}" sibTransId="{A33C73EA-5688-4EF4-BC64-BA980E6FF483}"/>
    <dgm:cxn modelId="{C1F88B62-7092-468F-BF41-0E25219A00CB}" srcId="{1C105755-A416-4071-86D1-DD131598BB4B}" destId="{A6FCE797-5678-418B-9BF6-87941E3AA2FF}" srcOrd="0" destOrd="0" parTransId="{40F027E5-2627-4B42-B28A-0438BA36F1B8}" sibTransId="{08F140B7-E6B0-48E5-B8B4-9FE4BB73497A}"/>
    <dgm:cxn modelId="{D6388502-9397-4DE3-9741-B26AD7F04D7F}" srcId="{DB2DDD61-26A3-478F-A52B-98B87A36CE25}" destId="{1C105755-A416-4071-86D1-DD131598BB4B}" srcOrd="0" destOrd="0" parTransId="{7E5CDBB2-72CA-44FE-A15C-92191966B192}" sibTransId="{ABD4DE5B-93C9-4F90-BE18-7FCAAC66F928}"/>
    <dgm:cxn modelId="{6E9E8191-F7FC-430C-9571-5431FA079863}" type="presParOf" srcId="{425CBF7D-7BD6-462F-82CB-F4C02EB21364}" destId="{4C583ACF-A7C2-4048-8E2A-E5903BFCC164}" srcOrd="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0E15279-F367-4F98-8D53-53DCD680FC27}" type="doc">
      <dgm:prSet loTypeId="urn:microsoft.com/office/officeart/2005/8/layout/default#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6F7D5178-061E-42F7-855A-E6E755650110}">
      <dgm:prSet custT="1"/>
      <dgm:spPr/>
      <dgm:t>
        <a:bodyPr/>
        <a:lstStyle/>
        <a:p>
          <a:pPr rtl="1"/>
          <a:r>
            <a:rPr lang="he-IL" sz="2000" dirty="0" smtClean="0"/>
            <a:t> </a:t>
          </a:r>
        </a:p>
        <a:p>
          <a:pPr rtl="1"/>
          <a:r>
            <a:rPr lang="he-IL" sz="2000" dirty="0" smtClean="0"/>
            <a:t>"השתמשתי בטכנולוגיה  שהייתה חדשה עבורי ועבור הבנות ויקי. גם בדרך   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he-IL" sz="2000" dirty="0" smtClean="0"/>
            <a:t>  ההוראה היה כאן חידוש, עד עכשיו לימדנו על חקר הכנרת אבל לא בצורה </a:t>
          </a:r>
          <a:r>
            <a:rPr lang="en-US" sz="2000" dirty="0" smtClean="0"/>
            <a:t/>
          </a:r>
          <a:br>
            <a:rPr lang="en-US" sz="2000" dirty="0" smtClean="0"/>
          </a:br>
          <a:r>
            <a:rPr lang="he-IL" sz="2000" dirty="0" smtClean="0"/>
            <a:t>  כזו". (אפרת,ראיון, </a:t>
          </a:r>
          <a:r>
            <a:rPr lang="he-IL" sz="1800" dirty="0" smtClean="0"/>
            <a:t>26.7.2009</a:t>
          </a:r>
          <a:r>
            <a:rPr lang="he-IL" sz="2000" dirty="0" smtClean="0"/>
            <a:t>).</a:t>
          </a:r>
          <a:endParaRPr lang="en-US" sz="2000" dirty="0">
            <a:solidFill>
              <a:schemeClr val="tx2"/>
            </a:solidFill>
          </a:endParaRPr>
        </a:p>
      </dgm:t>
    </dgm:pt>
    <dgm:pt modelId="{BDEA79BE-0E02-449D-A777-A516B828D2C0}" type="parTrans" cxnId="{AF3178DC-7858-4439-B4AC-EE3E2EB70854}">
      <dgm:prSet/>
      <dgm:spPr/>
      <dgm:t>
        <a:bodyPr/>
        <a:lstStyle/>
        <a:p>
          <a:pPr rtl="1"/>
          <a:endParaRPr lang="he-IL"/>
        </a:p>
      </dgm:t>
    </dgm:pt>
    <dgm:pt modelId="{D5C3151D-EC18-46AC-9538-60C45628C952}" type="sibTrans" cxnId="{AF3178DC-7858-4439-B4AC-EE3E2EB70854}">
      <dgm:prSet/>
      <dgm:spPr/>
      <dgm:t>
        <a:bodyPr/>
        <a:lstStyle/>
        <a:p>
          <a:pPr rtl="1"/>
          <a:endParaRPr lang="he-IL"/>
        </a:p>
      </dgm:t>
    </dgm:pt>
    <dgm:pt modelId="{FE097058-640C-43E5-87DB-1310FD3B35EA}">
      <dgm:prSet custT="1"/>
      <dgm:spPr/>
      <dgm:t>
        <a:bodyPr/>
        <a:lstStyle/>
        <a:p>
          <a:pPr rtl="1"/>
          <a:r>
            <a:rPr lang="he-IL" sz="2000" dirty="0" smtClean="0"/>
            <a:t>"הוצגה </a:t>
          </a:r>
          <a:r>
            <a:rPr lang="he-IL" sz="2000" dirty="0" smtClean="0"/>
            <a:t>להם שאלת </a:t>
          </a:r>
          <a:r>
            <a:rPr lang="he-IL" sz="2000" dirty="0" smtClean="0"/>
            <a:t>חקר בנושא איכות </a:t>
          </a:r>
          <a:r>
            <a:rPr lang="he-IL" sz="2000" dirty="0" err="1" smtClean="0"/>
            <a:t>האויר</a:t>
          </a:r>
          <a:r>
            <a:rPr lang="en-US" sz="2000" dirty="0" smtClean="0">
              <a:sym typeface="Symbol"/>
            </a:rPr>
            <a:t></a:t>
          </a:r>
          <a:r>
            <a:rPr lang="he-IL" sz="2000" dirty="0" smtClean="0"/>
            <a:t> </a:t>
          </a:r>
          <a:r>
            <a:rPr lang="he-IL" sz="2000" dirty="0" smtClean="0"/>
            <a:t>הייתי חדשנית לא רק שהרגשתי, אלא זה מה שבאמת היה. הגיעו כל מיני מפקחות של החינוך המיוחד ואפילו הזמינו אותי להסביר איך אני משתמשת בטכנולוגיה לחינוך המיוחד." (שני, ראיון, </a:t>
          </a:r>
          <a:r>
            <a:rPr lang="he-IL" sz="1800" dirty="0" smtClean="0"/>
            <a:t>8.9.2009</a:t>
          </a:r>
          <a:r>
            <a:rPr lang="he-IL" sz="2000" dirty="0" smtClean="0"/>
            <a:t>).</a:t>
          </a:r>
          <a:endParaRPr lang="en-US" sz="2000" dirty="0">
            <a:solidFill>
              <a:schemeClr val="tx2"/>
            </a:solidFill>
          </a:endParaRPr>
        </a:p>
      </dgm:t>
    </dgm:pt>
    <dgm:pt modelId="{B62ED2CF-8D74-4743-B8C4-0B1707E57933}" type="parTrans" cxnId="{C5CF37E4-91F6-44EA-B523-3169C5F48B36}">
      <dgm:prSet/>
      <dgm:spPr/>
    </dgm:pt>
    <dgm:pt modelId="{DB38C5E7-D44E-4311-977C-DDEE2A7E0BCF}" type="sibTrans" cxnId="{C5CF37E4-91F6-44EA-B523-3169C5F48B36}">
      <dgm:prSet/>
      <dgm:spPr/>
    </dgm:pt>
    <dgm:pt modelId="{01070BC9-AEF2-4887-99F0-B5133881AB07}">
      <dgm:prSet custT="1"/>
      <dgm:spPr/>
      <dgm:t>
        <a:bodyPr/>
        <a:lstStyle/>
        <a:p>
          <a:pPr rtl="1"/>
          <a:endParaRPr lang="en-US" sz="2000" dirty="0">
            <a:solidFill>
              <a:schemeClr val="tx2"/>
            </a:solidFill>
          </a:endParaRPr>
        </a:p>
      </dgm:t>
    </dgm:pt>
    <dgm:pt modelId="{283CE2B7-E1DA-4DC1-8AC1-C6DE298BA290}" type="parTrans" cxnId="{457E5E48-638D-4B30-A107-E67798B4D4BF}">
      <dgm:prSet/>
      <dgm:spPr/>
    </dgm:pt>
    <dgm:pt modelId="{E72936EB-8597-4349-9898-387EAA92B592}" type="sibTrans" cxnId="{457E5E48-638D-4B30-A107-E67798B4D4BF}">
      <dgm:prSet/>
      <dgm:spPr/>
    </dgm:pt>
    <dgm:pt modelId="{137725C1-9082-4271-A2EE-AE05628CB06D}" type="pres">
      <dgm:prSet presAssocID="{10E15279-F367-4F98-8D53-53DCD680FC2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F20BD18-6FB7-4094-A7C1-15B54B583CD3}" type="pres">
      <dgm:prSet presAssocID="{6F7D5178-061E-42F7-855A-E6E755650110}" presName="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AF3178DC-7858-4439-B4AC-EE3E2EB70854}" srcId="{10E15279-F367-4F98-8D53-53DCD680FC27}" destId="{6F7D5178-061E-42F7-855A-E6E755650110}" srcOrd="0" destOrd="0" parTransId="{BDEA79BE-0E02-449D-A777-A516B828D2C0}" sibTransId="{D5C3151D-EC18-46AC-9538-60C45628C952}"/>
    <dgm:cxn modelId="{86EC358E-D338-44E4-A72D-C4A36B2AE452}" type="presOf" srcId="{10E15279-F367-4F98-8D53-53DCD680FC27}" destId="{137725C1-9082-4271-A2EE-AE05628CB06D}" srcOrd="0" destOrd="0" presId="urn:microsoft.com/office/officeart/2005/8/layout/default#4"/>
    <dgm:cxn modelId="{C5CF37E4-91F6-44EA-B523-3169C5F48B36}" srcId="{6F7D5178-061E-42F7-855A-E6E755650110}" destId="{FE097058-640C-43E5-87DB-1310FD3B35EA}" srcOrd="1" destOrd="0" parTransId="{B62ED2CF-8D74-4743-B8C4-0B1707E57933}" sibTransId="{DB38C5E7-D44E-4311-977C-DDEE2A7E0BCF}"/>
    <dgm:cxn modelId="{564B4C01-20AE-4B8B-B4B4-D423C678FD67}" type="presOf" srcId="{FE097058-640C-43E5-87DB-1310FD3B35EA}" destId="{AF20BD18-6FB7-4094-A7C1-15B54B583CD3}" srcOrd="0" destOrd="2" presId="urn:microsoft.com/office/officeart/2005/8/layout/default#4"/>
    <dgm:cxn modelId="{457E5E48-638D-4B30-A107-E67798B4D4BF}" srcId="{6F7D5178-061E-42F7-855A-E6E755650110}" destId="{01070BC9-AEF2-4887-99F0-B5133881AB07}" srcOrd="0" destOrd="0" parTransId="{283CE2B7-E1DA-4DC1-8AC1-C6DE298BA290}" sibTransId="{E72936EB-8597-4349-9898-387EAA92B592}"/>
    <dgm:cxn modelId="{82B2A230-FD41-4DF2-98C1-A543C363F4BC}" type="presOf" srcId="{6F7D5178-061E-42F7-855A-E6E755650110}" destId="{AF20BD18-6FB7-4094-A7C1-15B54B583CD3}" srcOrd="0" destOrd="0" presId="urn:microsoft.com/office/officeart/2005/8/layout/default#4"/>
    <dgm:cxn modelId="{2FD10C5F-26F0-4574-B387-348C3AA25F5B}" type="presOf" srcId="{01070BC9-AEF2-4887-99F0-B5133881AB07}" destId="{AF20BD18-6FB7-4094-A7C1-15B54B583CD3}" srcOrd="0" destOrd="1" presId="urn:microsoft.com/office/officeart/2005/8/layout/default#4"/>
    <dgm:cxn modelId="{0DC1C458-6AD7-4109-97B6-1F016A99503B}" type="presParOf" srcId="{137725C1-9082-4271-A2EE-AE05628CB06D}" destId="{AF20BD18-6FB7-4094-A7C1-15B54B583CD3}" srcOrd="0" destOrd="0" presId="urn:microsoft.com/office/officeart/2005/8/layout/default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C0A8235-0268-4652-9E86-02341CB00E7B}" type="doc">
      <dgm:prSet loTypeId="urn:microsoft.com/office/officeart/2005/8/layout/hList2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EF397A35-79E1-4E22-850D-440C836315CA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E5C3CA45-DF0F-4776-8B5D-149DADB2538F}" type="parTrans" cxnId="{3FFA6C77-C565-41F6-8072-08F0042B6519}">
      <dgm:prSet/>
      <dgm:spPr/>
      <dgm:t>
        <a:bodyPr/>
        <a:lstStyle/>
        <a:p>
          <a:pPr rtl="1"/>
          <a:endParaRPr lang="he-IL"/>
        </a:p>
      </dgm:t>
    </dgm:pt>
    <dgm:pt modelId="{0009C4AF-DB36-4C50-894F-3BBCDD89E5CE}" type="sibTrans" cxnId="{3FFA6C77-C565-41F6-8072-08F0042B6519}">
      <dgm:prSet/>
      <dgm:spPr/>
      <dgm:t>
        <a:bodyPr/>
        <a:lstStyle/>
        <a:p>
          <a:pPr rtl="1"/>
          <a:endParaRPr lang="he-IL"/>
        </a:p>
      </dgm:t>
    </dgm:pt>
    <dgm:pt modelId="{D4B3F00F-67A3-4984-9480-2BF938331127}">
      <dgm:prSet phldrT="[טקסט]"/>
      <dgm:spPr/>
      <dgm:t>
        <a:bodyPr/>
        <a:lstStyle/>
        <a:p>
          <a:pPr rtl="1"/>
          <a:r>
            <a:rPr lang="he-IL" dirty="0" smtClean="0"/>
            <a:t>מעבדות וירטואליות העוסקת </a:t>
          </a:r>
          <a:r>
            <a:rPr lang="he-IL" dirty="0" err="1" smtClean="0"/>
            <a:t>במכניקה</a:t>
          </a:r>
          <a:endParaRPr lang="he-IL" dirty="0"/>
        </a:p>
      </dgm:t>
    </dgm:pt>
    <dgm:pt modelId="{7B89C37F-8818-4BC0-9EA3-5F94B03BFB41}" type="parTrans" cxnId="{90516F6D-40A8-4B5A-9B0C-89C8CFCF94C7}">
      <dgm:prSet/>
      <dgm:spPr/>
      <dgm:t>
        <a:bodyPr/>
        <a:lstStyle/>
        <a:p>
          <a:pPr rtl="1"/>
          <a:endParaRPr lang="he-IL"/>
        </a:p>
      </dgm:t>
    </dgm:pt>
    <dgm:pt modelId="{7C53B1E3-56AF-4BCD-8DFE-A75B25A59BBE}" type="sibTrans" cxnId="{90516F6D-40A8-4B5A-9B0C-89C8CFCF94C7}">
      <dgm:prSet/>
      <dgm:spPr/>
      <dgm:t>
        <a:bodyPr/>
        <a:lstStyle/>
        <a:p>
          <a:pPr rtl="1"/>
          <a:endParaRPr lang="he-IL"/>
        </a:p>
      </dgm:t>
    </dgm:pt>
    <dgm:pt modelId="{B2089420-EAF0-4D86-8804-F19CD9672EAF}">
      <dgm:prSet phldrT="[טקסט]" phldr="1"/>
      <dgm:spPr/>
      <dgm:t>
        <a:bodyPr/>
        <a:lstStyle/>
        <a:p>
          <a:pPr rtl="1"/>
          <a:endParaRPr lang="he-IL" dirty="0"/>
        </a:p>
      </dgm:t>
    </dgm:pt>
    <dgm:pt modelId="{67C89C4D-CC44-4108-B457-C0FE7DD66B1E}" type="parTrans" cxnId="{E4C007E0-0294-462D-B0DE-821E18C27287}">
      <dgm:prSet/>
      <dgm:spPr/>
      <dgm:t>
        <a:bodyPr/>
        <a:lstStyle/>
        <a:p>
          <a:pPr rtl="1"/>
          <a:endParaRPr lang="he-IL"/>
        </a:p>
      </dgm:t>
    </dgm:pt>
    <dgm:pt modelId="{DF2A2DBF-6ACD-43C8-8D3F-F34E5DA40286}" type="sibTrans" cxnId="{E4C007E0-0294-462D-B0DE-821E18C27287}">
      <dgm:prSet/>
      <dgm:spPr/>
      <dgm:t>
        <a:bodyPr/>
        <a:lstStyle/>
        <a:p>
          <a:pPr rtl="1"/>
          <a:endParaRPr lang="he-IL"/>
        </a:p>
      </dgm:t>
    </dgm:pt>
    <dgm:pt modelId="{B7F261C4-E0C0-489A-8766-4CA06825E9E1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6C5459EC-BA49-4263-83D8-480E97E4827B}" type="parTrans" cxnId="{C3AA6978-EC33-43E7-94A7-D7E9A420E15D}">
      <dgm:prSet/>
      <dgm:spPr/>
      <dgm:t>
        <a:bodyPr/>
        <a:lstStyle/>
        <a:p>
          <a:pPr rtl="1"/>
          <a:endParaRPr lang="he-IL"/>
        </a:p>
      </dgm:t>
    </dgm:pt>
    <dgm:pt modelId="{9DF955D9-E461-4E83-980D-9CA2C6B64294}" type="sibTrans" cxnId="{C3AA6978-EC33-43E7-94A7-D7E9A420E15D}">
      <dgm:prSet/>
      <dgm:spPr/>
      <dgm:t>
        <a:bodyPr/>
        <a:lstStyle/>
        <a:p>
          <a:pPr rtl="1"/>
          <a:endParaRPr lang="he-IL"/>
        </a:p>
      </dgm:t>
    </dgm:pt>
    <dgm:pt modelId="{309722CE-3928-463E-97BF-DE5DAE33369B}">
      <dgm:prSet phldrT="[טקסט]" phldr="1"/>
      <dgm:spPr/>
      <dgm:t>
        <a:bodyPr/>
        <a:lstStyle/>
        <a:p>
          <a:pPr rtl="1"/>
          <a:endParaRPr lang="he-IL"/>
        </a:p>
      </dgm:t>
    </dgm:pt>
    <dgm:pt modelId="{5D4246E9-423E-4D44-B7EC-54A9E1AB3F39}" type="parTrans" cxnId="{8E327284-9539-45D8-A65F-5212E1199125}">
      <dgm:prSet/>
      <dgm:spPr/>
      <dgm:t>
        <a:bodyPr/>
        <a:lstStyle/>
        <a:p>
          <a:pPr rtl="1"/>
          <a:endParaRPr lang="he-IL"/>
        </a:p>
      </dgm:t>
    </dgm:pt>
    <dgm:pt modelId="{87E9F13F-5B91-4AED-9D22-20A9C7300E51}" type="sibTrans" cxnId="{8E327284-9539-45D8-A65F-5212E1199125}">
      <dgm:prSet/>
      <dgm:spPr/>
      <dgm:t>
        <a:bodyPr/>
        <a:lstStyle/>
        <a:p>
          <a:pPr rtl="1"/>
          <a:endParaRPr lang="he-IL"/>
        </a:p>
      </dgm:t>
    </dgm:pt>
    <dgm:pt modelId="{037A96EB-C104-4187-9A79-ABD3ADFF9F86}">
      <dgm:prSet phldrT="[טקסט]"/>
      <dgm:spPr/>
      <dgm:t>
        <a:bodyPr/>
        <a:lstStyle/>
        <a:p>
          <a:pPr rtl="1"/>
          <a:endParaRPr lang="he-IL" dirty="0"/>
        </a:p>
      </dgm:t>
    </dgm:pt>
    <dgm:pt modelId="{650299F3-4C9B-4199-B4C0-41F5BDF88587}" type="parTrans" cxnId="{76B91CB6-4224-4BDC-B7A9-7DFDAC5B2D94}">
      <dgm:prSet/>
      <dgm:spPr/>
      <dgm:t>
        <a:bodyPr/>
        <a:lstStyle/>
        <a:p>
          <a:pPr rtl="1"/>
          <a:endParaRPr lang="he-IL"/>
        </a:p>
      </dgm:t>
    </dgm:pt>
    <dgm:pt modelId="{DD9A4F52-1042-482B-84F0-23EA3FA481A7}" type="sibTrans" cxnId="{76B91CB6-4224-4BDC-B7A9-7DFDAC5B2D94}">
      <dgm:prSet/>
      <dgm:spPr/>
      <dgm:t>
        <a:bodyPr/>
        <a:lstStyle/>
        <a:p>
          <a:pPr rtl="1"/>
          <a:endParaRPr lang="he-IL"/>
        </a:p>
      </dgm:t>
    </dgm:pt>
    <dgm:pt modelId="{E59F3501-871A-4AE6-88C4-3474DCD65914}">
      <dgm:prSet phldrT="[טקסט]"/>
      <dgm:spPr/>
      <dgm:t>
        <a:bodyPr/>
        <a:lstStyle/>
        <a:p>
          <a:pPr rtl="1"/>
          <a:endParaRPr lang="he-IL" dirty="0"/>
        </a:p>
      </dgm:t>
    </dgm:pt>
    <dgm:pt modelId="{66B1BAE7-B58E-4E5A-AF10-CBEA2F145C5C}" type="parTrans" cxnId="{77F7CE26-0E90-470A-BD29-87B2BD0BC229}">
      <dgm:prSet/>
      <dgm:spPr/>
      <dgm:t>
        <a:bodyPr/>
        <a:lstStyle/>
        <a:p>
          <a:pPr rtl="1"/>
          <a:endParaRPr lang="he-IL"/>
        </a:p>
      </dgm:t>
    </dgm:pt>
    <dgm:pt modelId="{B4267BE0-B824-45B3-B6A7-17670D662564}" type="sibTrans" cxnId="{77F7CE26-0E90-470A-BD29-87B2BD0BC229}">
      <dgm:prSet/>
      <dgm:spPr/>
      <dgm:t>
        <a:bodyPr/>
        <a:lstStyle/>
        <a:p>
          <a:pPr rtl="1"/>
          <a:endParaRPr lang="he-IL"/>
        </a:p>
      </dgm:t>
    </dgm:pt>
    <dgm:pt modelId="{4503E993-E7AA-4088-BBA9-A344D4D0C697}">
      <dgm:prSet phldrT="[טקסט]"/>
      <dgm:spPr/>
      <dgm:t>
        <a:bodyPr/>
        <a:lstStyle/>
        <a:p>
          <a:pPr rtl="1"/>
          <a:endParaRPr lang="he-IL" dirty="0"/>
        </a:p>
      </dgm:t>
    </dgm:pt>
    <dgm:pt modelId="{93E86313-7540-4432-BBF4-A8028AB48F53}" type="parTrans" cxnId="{29C44D4A-5531-4EF1-9408-9C922E35ABEE}">
      <dgm:prSet/>
      <dgm:spPr/>
      <dgm:t>
        <a:bodyPr/>
        <a:lstStyle/>
        <a:p>
          <a:pPr rtl="1"/>
          <a:endParaRPr lang="he-IL"/>
        </a:p>
      </dgm:t>
    </dgm:pt>
    <dgm:pt modelId="{9D03C1E1-144F-433C-ABDD-570AAF8430EA}" type="sibTrans" cxnId="{29C44D4A-5531-4EF1-9408-9C922E35ABEE}">
      <dgm:prSet/>
      <dgm:spPr/>
      <dgm:t>
        <a:bodyPr/>
        <a:lstStyle/>
        <a:p>
          <a:pPr rtl="1"/>
          <a:endParaRPr lang="he-IL"/>
        </a:p>
      </dgm:t>
    </dgm:pt>
    <dgm:pt modelId="{FFCC981D-A6CB-4778-BD17-4661DEF40855}">
      <dgm:prSet phldrT="[טקסט]"/>
      <dgm:spPr/>
      <dgm:t>
        <a:bodyPr/>
        <a:lstStyle/>
        <a:p>
          <a:pPr rtl="1"/>
          <a:endParaRPr lang="he-IL" dirty="0"/>
        </a:p>
      </dgm:t>
    </dgm:pt>
    <dgm:pt modelId="{785AFC2E-F106-4C86-887A-176C676118C3}" type="parTrans" cxnId="{49EF3CF2-65C4-4025-9021-E6C217027887}">
      <dgm:prSet/>
      <dgm:spPr/>
      <dgm:t>
        <a:bodyPr/>
        <a:lstStyle/>
        <a:p>
          <a:pPr rtl="1"/>
          <a:endParaRPr lang="he-IL"/>
        </a:p>
      </dgm:t>
    </dgm:pt>
    <dgm:pt modelId="{D396DDCE-588B-48D7-8D65-FD7F0EDAB16D}" type="sibTrans" cxnId="{49EF3CF2-65C4-4025-9021-E6C217027887}">
      <dgm:prSet/>
      <dgm:spPr/>
      <dgm:t>
        <a:bodyPr/>
        <a:lstStyle/>
        <a:p>
          <a:pPr rtl="1"/>
          <a:endParaRPr lang="he-IL"/>
        </a:p>
      </dgm:t>
    </dgm:pt>
    <dgm:pt modelId="{A3CE2839-A744-4F23-A052-24907554D430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CD73F12E-F01F-4943-860A-DFF30E14D9CF}" type="parTrans" cxnId="{F41348F6-B204-4AD8-BE3E-266B5C5CE39A}">
      <dgm:prSet/>
      <dgm:spPr/>
      <dgm:t>
        <a:bodyPr/>
        <a:lstStyle/>
        <a:p>
          <a:pPr rtl="1"/>
          <a:endParaRPr lang="he-IL"/>
        </a:p>
      </dgm:t>
    </dgm:pt>
    <dgm:pt modelId="{02D47781-E382-4556-AA31-E728397A3615}" type="sibTrans" cxnId="{F41348F6-B204-4AD8-BE3E-266B5C5CE39A}">
      <dgm:prSet/>
      <dgm:spPr/>
      <dgm:t>
        <a:bodyPr/>
        <a:lstStyle/>
        <a:p>
          <a:pPr rtl="1"/>
          <a:endParaRPr lang="he-IL"/>
        </a:p>
      </dgm:t>
    </dgm:pt>
    <dgm:pt modelId="{0902E9B6-F0CB-4DD6-A39A-A403B21CF139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003F9A31-4CCF-4435-95DB-926DA238B7F4}" type="parTrans" cxnId="{37E5EF2B-A5AA-41EB-8D89-E0C3808D402E}">
      <dgm:prSet/>
      <dgm:spPr/>
      <dgm:t>
        <a:bodyPr/>
        <a:lstStyle/>
        <a:p>
          <a:pPr rtl="1"/>
          <a:endParaRPr lang="he-IL"/>
        </a:p>
      </dgm:t>
    </dgm:pt>
    <dgm:pt modelId="{D98B8C77-404A-4A37-AD60-2FCB12D897E4}" type="sibTrans" cxnId="{37E5EF2B-A5AA-41EB-8D89-E0C3808D402E}">
      <dgm:prSet/>
      <dgm:spPr/>
      <dgm:t>
        <a:bodyPr/>
        <a:lstStyle/>
        <a:p>
          <a:pPr rtl="1"/>
          <a:endParaRPr lang="he-IL"/>
        </a:p>
      </dgm:t>
    </dgm:pt>
    <dgm:pt modelId="{71B653EB-B5E0-422C-967D-98129C1123A5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02755D78-A52B-48CF-BF12-1C7BA719EA67}" type="parTrans" cxnId="{BDE6E9C5-1ADF-46DC-AE62-3409147CB4D0}">
      <dgm:prSet/>
      <dgm:spPr/>
      <dgm:t>
        <a:bodyPr/>
        <a:lstStyle/>
        <a:p>
          <a:pPr rtl="1"/>
          <a:endParaRPr lang="he-IL"/>
        </a:p>
      </dgm:t>
    </dgm:pt>
    <dgm:pt modelId="{4C2F1D37-893B-44D0-AC1C-559BA594F352}" type="sibTrans" cxnId="{BDE6E9C5-1ADF-46DC-AE62-3409147CB4D0}">
      <dgm:prSet/>
      <dgm:spPr/>
      <dgm:t>
        <a:bodyPr/>
        <a:lstStyle/>
        <a:p>
          <a:pPr rtl="1"/>
          <a:endParaRPr lang="he-IL"/>
        </a:p>
      </dgm:t>
    </dgm:pt>
    <dgm:pt modelId="{87D056E2-08F3-40CF-98CF-A7B75F3BFF61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866830F8-05B4-4292-97CE-AFC2B03779DA}" type="parTrans" cxnId="{E7EE4181-5E00-409B-9FFD-07392434E834}">
      <dgm:prSet/>
      <dgm:spPr/>
      <dgm:t>
        <a:bodyPr/>
        <a:lstStyle/>
        <a:p>
          <a:pPr rtl="1"/>
          <a:endParaRPr lang="he-IL"/>
        </a:p>
      </dgm:t>
    </dgm:pt>
    <dgm:pt modelId="{D86A1E19-05F5-435A-A7EB-8E9A2332CF43}" type="sibTrans" cxnId="{E7EE4181-5E00-409B-9FFD-07392434E834}">
      <dgm:prSet/>
      <dgm:spPr/>
      <dgm:t>
        <a:bodyPr/>
        <a:lstStyle/>
        <a:p>
          <a:pPr rtl="1"/>
          <a:endParaRPr lang="he-IL"/>
        </a:p>
      </dgm:t>
    </dgm:pt>
    <dgm:pt modelId="{62AE7E7C-3AAA-4B36-A0C3-CC67249E0FC0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BD686253-4B83-496E-9924-CA275F5E97BF}" type="parTrans" cxnId="{6E078417-2B54-4F37-82EC-EA4762D90DD1}">
      <dgm:prSet/>
      <dgm:spPr/>
      <dgm:t>
        <a:bodyPr/>
        <a:lstStyle/>
        <a:p>
          <a:pPr rtl="1"/>
          <a:endParaRPr lang="he-IL"/>
        </a:p>
      </dgm:t>
    </dgm:pt>
    <dgm:pt modelId="{48D1E482-1A81-4253-907E-6975BA0E4BAD}" type="sibTrans" cxnId="{6E078417-2B54-4F37-82EC-EA4762D90DD1}">
      <dgm:prSet/>
      <dgm:spPr/>
      <dgm:t>
        <a:bodyPr/>
        <a:lstStyle/>
        <a:p>
          <a:pPr rtl="1"/>
          <a:endParaRPr lang="he-IL"/>
        </a:p>
      </dgm:t>
    </dgm:pt>
    <dgm:pt modelId="{78398212-EE36-4CB7-BB9B-6F61764AA1F6}">
      <dgm:prSet phldrT="[טקסט]"/>
      <dgm:spPr/>
      <dgm:t>
        <a:bodyPr/>
        <a:lstStyle/>
        <a:p>
          <a:pPr rtl="1"/>
          <a:endParaRPr lang="he-IL" sz="1700" dirty="0"/>
        </a:p>
      </dgm:t>
    </dgm:pt>
    <dgm:pt modelId="{45C0A7DC-B02B-4ACA-B352-1CA1575ABA08}" type="parTrans" cxnId="{080CC810-F89C-44E0-ACD2-70C2D76E2FE4}">
      <dgm:prSet/>
      <dgm:spPr/>
      <dgm:t>
        <a:bodyPr/>
        <a:lstStyle/>
        <a:p>
          <a:pPr rtl="1"/>
          <a:endParaRPr lang="he-IL"/>
        </a:p>
      </dgm:t>
    </dgm:pt>
    <dgm:pt modelId="{BEBE947B-3F4F-4ED5-9DFC-21C368D3A8A7}" type="sibTrans" cxnId="{080CC810-F89C-44E0-ACD2-70C2D76E2FE4}">
      <dgm:prSet/>
      <dgm:spPr/>
      <dgm:t>
        <a:bodyPr/>
        <a:lstStyle/>
        <a:p>
          <a:pPr rtl="1"/>
          <a:endParaRPr lang="he-IL"/>
        </a:p>
      </dgm:t>
    </dgm:pt>
    <dgm:pt modelId="{80DF0B17-A2FC-4629-ACB7-3A9032DAA9CD}">
      <dgm:prSet phldrT="[טקסט]" custT="1"/>
      <dgm:spPr/>
      <dgm:t>
        <a:bodyPr/>
        <a:lstStyle/>
        <a:p>
          <a:pPr rtl="1"/>
          <a:r>
            <a:rPr lang="he-IL" sz="2000" dirty="0" smtClean="0"/>
            <a:t>אנימציה בנושא </a:t>
          </a:r>
          <a:r>
            <a:rPr lang="he-IL" sz="2000" smtClean="0"/>
            <a:t>העברת חומרים </a:t>
          </a:r>
          <a:r>
            <a:rPr lang="he-IL" sz="2000" dirty="0" smtClean="0"/>
            <a:t>דרך קרום התא</a:t>
          </a:r>
          <a:endParaRPr lang="he-IL" sz="1700" dirty="0"/>
        </a:p>
      </dgm:t>
    </dgm:pt>
    <dgm:pt modelId="{7C04EC18-C46A-4474-96E2-74BDD86F394B}" type="parTrans" cxnId="{045A6C7D-3133-4490-B70A-27C9C5C11B67}">
      <dgm:prSet/>
      <dgm:spPr/>
      <dgm:t>
        <a:bodyPr/>
        <a:lstStyle/>
        <a:p>
          <a:pPr rtl="1"/>
          <a:endParaRPr lang="he-IL"/>
        </a:p>
      </dgm:t>
    </dgm:pt>
    <dgm:pt modelId="{A4E14657-F1DA-4D4A-ADC9-B850292AE6F2}" type="sibTrans" cxnId="{045A6C7D-3133-4490-B70A-27C9C5C11B67}">
      <dgm:prSet/>
      <dgm:spPr/>
      <dgm:t>
        <a:bodyPr/>
        <a:lstStyle/>
        <a:p>
          <a:pPr rtl="1"/>
          <a:endParaRPr lang="he-IL"/>
        </a:p>
      </dgm:t>
    </dgm:pt>
    <dgm:pt modelId="{D2106170-F1A9-4C1E-BB6B-DB45265B0851}">
      <dgm:prSet phldrT="[טקסט]"/>
      <dgm:spPr/>
      <dgm:t>
        <a:bodyPr/>
        <a:lstStyle/>
        <a:p>
          <a:pPr rtl="1"/>
          <a:endParaRPr lang="he-IL" dirty="0"/>
        </a:p>
      </dgm:t>
    </dgm:pt>
    <dgm:pt modelId="{689C3D77-621F-4F9B-860D-5BF4F0E155E6}" type="parTrans" cxnId="{ED5DC43D-3C46-44BB-A5DC-1CB5D7CA4508}">
      <dgm:prSet/>
      <dgm:spPr/>
      <dgm:t>
        <a:bodyPr/>
        <a:lstStyle/>
        <a:p>
          <a:pPr rtl="1"/>
          <a:endParaRPr lang="he-IL"/>
        </a:p>
      </dgm:t>
    </dgm:pt>
    <dgm:pt modelId="{8555DBE2-0DC7-4D8E-9172-6793BBFFBB06}" type="sibTrans" cxnId="{ED5DC43D-3C46-44BB-A5DC-1CB5D7CA4508}">
      <dgm:prSet/>
      <dgm:spPr/>
      <dgm:t>
        <a:bodyPr/>
        <a:lstStyle/>
        <a:p>
          <a:pPr rtl="1"/>
          <a:endParaRPr lang="he-IL"/>
        </a:p>
      </dgm:t>
    </dgm:pt>
    <dgm:pt modelId="{78BE22D0-D724-473F-B213-4B6808AC8106}">
      <dgm:prSet phldrT="[טקסט]"/>
      <dgm:spPr/>
      <dgm:t>
        <a:bodyPr/>
        <a:lstStyle/>
        <a:p>
          <a:pPr rtl="1"/>
          <a:endParaRPr lang="he-IL" dirty="0"/>
        </a:p>
      </dgm:t>
    </dgm:pt>
    <dgm:pt modelId="{D03A0B9A-DE03-46CF-B09B-7FC9359E6DED}" type="parTrans" cxnId="{346728DF-4129-4C98-9B81-AA260B3341C6}">
      <dgm:prSet/>
      <dgm:spPr/>
      <dgm:t>
        <a:bodyPr/>
        <a:lstStyle/>
        <a:p>
          <a:pPr rtl="1"/>
          <a:endParaRPr lang="he-IL"/>
        </a:p>
      </dgm:t>
    </dgm:pt>
    <dgm:pt modelId="{593F2FFA-162E-4315-8E88-DA5BF32B14DC}" type="sibTrans" cxnId="{346728DF-4129-4C98-9B81-AA260B3341C6}">
      <dgm:prSet/>
      <dgm:spPr/>
      <dgm:t>
        <a:bodyPr/>
        <a:lstStyle/>
        <a:p>
          <a:pPr rtl="1"/>
          <a:endParaRPr lang="he-IL"/>
        </a:p>
      </dgm:t>
    </dgm:pt>
    <dgm:pt modelId="{210F5198-71F7-4FBE-96BA-226618539DDA}">
      <dgm:prSet phldrT="[טקסט]"/>
      <dgm:spPr/>
      <dgm:t>
        <a:bodyPr/>
        <a:lstStyle/>
        <a:p>
          <a:pPr rtl="1"/>
          <a:endParaRPr lang="he-IL" dirty="0"/>
        </a:p>
      </dgm:t>
    </dgm:pt>
    <dgm:pt modelId="{1591B2E4-0CE2-4F3A-8149-95417480B35E}" type="parTrans" cxnId="{17454905-1164-4FA5-83EB-FC560A9BF4C4}">
      <dgm:prSet/>
      <dgm:spPr/>
      <dgm:t>
        <a:bodyPr/>
        <a:lstStyle/>
        <a:p>
          <a:pPr rtl="1"/>
          <a:endParaRPr lang="he-IL"/>
        </a:p>
      </dgm:t>
    </dgm:pt>
    <dgm:pt modelId="{CC75C9B1-9AFB-4BF1-9B40-9EEEB7346EC4}" type="sibTrans" cxnId="{17454905-1164-4FA5-83EB-FC560A9BF4C4}">
      <dgm:prSet/>
      <dgm:spPr/>
      <dgm:t>
        <a:bodyPr/>
        <a:lstStyle/>
        <a:p>
          <a:pPr rtl="1"/>
          <a:endParaRPr lang="he-IL"/>
        </a:p>
      </dgm:t>
    </dgm:pt>
    <dgm:pt modelId="{02EFAAB9-872F-4E15-B21A-0FF9567A9F35}">
      <dgm:prSet phldrT="[טקסט]"/>
      <dgm:spPr/>
      <dgm:t>
        <a:bodyPr/>
        <a:lstStyle/>
        <a:p>
          <a:pPr rtl="1"/>
          <a:endParaRPr lang="he-IL" dirty="0"/>
        </a:p>
      </dgm:t>
    </dgm:pt>
    <dgm:pt modelId="{04C62C6D-E946-4415-8D81-8786339C7239}" type="parTrans" cxnId="{8F8E34BE-937E-476C-B893-75E0F0022F9A}">
      <dgm:prSet/>
      <dgm:spPr/>
      <dgm:t>
        <a:bodyPr/>
        <a:lstStyle/>
        <a:p>
          <a:pPr rtl="1"/>
          <a:endParaRPr lang="he-IL"/>
        </a:p>
      </dgm:t>
    </dgm:pt>
    <dgm:pt modelId="{210F0A3B-1BE4-4CFB-B4CA-9B9E25054175}" type="sibTrans" cxnId="{8F8E34BE-937E-476C-B893-75E0F0022F9A}">
      <dgm:prSet/>
      <dgm:spPr/>
      <dgm:t>
        <a:bodyPr/>
        <a:lstStyle/>
        <a:p>
          <a:pPr rtl="1"/>
          <a:endParaRPr lang="he-IL"/>
        </a:p>
      </dgm:t>
    </dgm:pt>
    <dgm:pt modelId="{9DDD4AD0-B4B2-4CC7-847D-78311C0178D8}">
      <dgm:prSet phldrT="[טקסט]"/>
      <dgm:spPr/>
      <dgm:t>
        <a:bodyPr/>
        <a:lstStyle/>
        <a:p>
          <a:pPr rtl="1"/>
          <a:r>
            <a:rPr lang="he-IL" dirty="0" smtClean="0"/>
            <a:t>אנימציה בנושא מערכת העיכול</a:t>
          </a:r>
          <a:endParaRPr lang="he-IL" dirty="0"/>
        </a:p>
      </dgm:t>
    </dgm:pt>
    <dgm:pt modelId="{6ACB3E1E-823C-4D39-8FDD-1EFB9F78557A}" type="parTrans" cxnId="{81EA7C41-E85D-45FC-A0D1-3B8E7F37E9AD}">
      <dgm:prSet/>
      <dgm:spPr/>
      <dgm:t>
        <a:bodyPr/>
        <a:lstStyle/>
        <a:p>
          <a:pPr rtl="1"/>
          <a:endParaRPr lang="he-IL"/>
        </a:p>
      </dgm:t>
    </dgm:pt>
    <dgm:pt modelId="{594619F2-6096-4D2E-B3A0-C358FC227920}" type="sibTrans" cxnId="{81EA7C41-E85D-45FC-A0D1-3B8E7F37E9AD}">
      <dgm:prSet/>
      <dgm:spPr/>
      <dgm:t>
        <a:bodyPr/>
        <a:lstStyle/>
        <a:p>
          <a:pPr rtl="1"/>
          <a:endParaRPr lang="he-IL"/>
        </a:p>
      </dgm:t>
    </dgm:pt>
    <dgm:pt modelId="{44922AAD-A3B1-4578-9BBA-A9AF0D85A25C}" type="pres">
      <dgm:prSet presAssocID="{BC0A8235-0268-4652-9E86-02341CB00E7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pPr rtl="1"/>
          <a:endParaRPr lang="he-IL"/>
        </a:p>
      </dgm:t>
    </dgm:pt>
    <dgm:pt modelId="{B5E90B5B-DF2E-4F9C-84CA-8A414F7D2C9C}" type="pres">
      <dgm:prSet presAssocID="{EF397A35-79E1-4E22-850D-440C836315CA}" presName="compositeNode" presStyleCnt="0">
        <dgm:presLayoutVars>
          <dgm:bulletEnabled val="1"/>
        </dgm:presLayoutVars>
      </dgm:prSet>
      <dgm:spPr/>
    </dgm:pt>
    <dgm:pt modelId="{3F3D2E1E-1851-491E-9AF6-E89FD34A5969}" type="pres">
      <dgm:prSet presAssocID="{EF397A35-79E1-4E22-850D-440C836315CA}" presName="image" presStyleLbl="fgImgPlace1" presStyleIdx="0" presStyleCnt="3" custScaleX="457813" custScaleY="392219" custLinFactX="26900" custLinFactNeighborX="100000" custLinFactNeighborY="2936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EC7D3BB4-0487-40A3-A48A-0FB23EEABDBD}" type="pres">
      <dgm:prSet presAssocID="{EF397A35-79E1-4E22-850D-440C836315CA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7644C1-AB02-4C4D-8825-D360BB0B1DBB}" type="pres">
      <dgm:prSet presAssocID="{EF397A35-79E1-4E22-850D-440C836315CA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2A5A49-A22D-4C67-B4AE-59211EAA6CAC}" type="pres">
      <dgm:prSet presAssocID="{0009C4AF-DB36-4C50-894F-3BBCDD89E5CE}" presName="sibTrans" presStyleCnt="0"/>
      <dgm:spPr/>
    </dgm:pt>
    <dgm:pt modelId="{A161EB8D-C8A6-4732-8931-D6853F08FBF9}" type="pres">
      <dgm:prSet presAssocID="{B2089420-EAF0-4D86-8804-F19CD9672EAF}" presName="compositeNode" presStyleCnt="0">
        <dgm:presLayoutVars>
          <dgm:bulletEnabled val="1"/>
        </dgm:presLayoutVars>
      </dgm:prSet>
      <dgm:spPr/>
    </dgm:pt>
    <dgm:pt modelId="{C004B797-D783-45BD-96D1-EEB58B62CE2D}" type="pres">
      <dgm:prSet presAssocID="{B2089420-EAF0-4D86-8804-F19CD9672EAF}" presName="image" presStyleLbl="fgImgPlace1" presStyleIdx="1" presStyleCnt="3" custScaleX="472472" custScaleY="387661" custLinFactNeighborX="54114" custLinFactNeighborY="3564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B433B35-A074-48CB-AF7A-A45C76F0F8A0}" type="pres">
      <dgm:prSet presAssocID="{B2089420-EAF0-4D86-8804-F19CD9672EAF}" presName="childNode" presStyleLbl="node1" presStyleIdx="1" presStyleCnt="3" custLinFactNeighborX="-35395" custLinFactNeighborY="-119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75CFE87-3AEF-4E58-870A-FC8AFF09F01C}" type="pres">
      <dgm:prSet presAssocID="{B2089420-EAF0-4D86-8804-F19CD9672EAF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B773BA9-7111-41F2-8FDF-78900F306CB5}" type="pres">
      <dgm:prSet presAssocID="{DF2A2DBF-6ACD-43C8-8D3F-F34E5DA40286}" presName="sibTrans" presStyleCnt="0"/>
      <dgm:spPr/>
    </dgm:pt>
    <dgm:pt modelId="{9FC2A653-0517-404A-B840-0A6657352D88}" type="pres">
      <dgm:prSet presAssocID="{309722CE-3928-463E-97BF-DE5DAE33369B}" presName="compositeNode" presStyleCnt="0">
        <dgm:presLayoutVars>
          <dgm:bulletEnabled val="1"/>
        </dgm:presLayoutVars>
      </dgm:prSet>
      <dgm:spPr/>
    </dgm:pt>
    <dgm:pt modelId="{03ECE6DD-55D6-4FF8-B774-AFFFA1CAFE46}" type="pres">
      <dgm:prSet presAssocID="{309722CE-3928-463E-97BF-DE5DAE33369B}" presName="image" presStyleLbl="fgImgPlace1" presStyleIdx="2" presStyleCnt="3" custScaleX="416764" custScaleY="390255" custLinFactNeighborX="-20624" custLinFactNeighborY="3131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2FDDC9F-73C3-433F-B0E3-0F1196E79152}" type="pres">
      <dgm:prSet presAssocID="{309722CE-3928-463E-97BF-DE5DAE33369B}" presName="childNode" presStyleLbl="node1" presStyleIdx="2" presStyleCnt="3" custLinFactNeighborX="-57303" custLinFactNeighborY="192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BE2A79E-CF19-49C4-911C-4050D6CA6C9C}" type="pres">
      <dgm:prSet presAssocID="{309722CE-3928-463E-97BF-DE5DAE33369B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F41348F6-B204-4AD8-BE3E-266B5C5CE39A}" srcId="{B2089420-EAF0-4D86-8804-F19CD9672EAF}" destId="{A3CE2839-A744-4F23-A052-24907554D430}" srcOrd="6" destOrd="0" parTransId="{CD73F12E-F01F-4943-860A-DFF30E14D9CF}" sibTransId="{02D47781-E382-4556-AA31-E728397A3615}"/>
    <dgm:cxn modelId="{BDE6E9C5-1ADF-46DC-AE62-3409147CB4D0}" srcId="{B2089420-EAF0-4D86-8804-F19CD9672EAF}" destId="{71B653EB-B5E0-422C-967D-98129C1123A5}" srcOrd="1" destOrd="0" parTransId="{02755D78-A52B-48CF-BF12-1C7BA719EA67}" sibTransId="{4C2F1D37-893B-44D0-AC1C-559BA594F352}"/>
    <dgm:cxn modelId="{C3AA6978-EC33-43E7-94A7-D7E9A420E15D}" srcId="{B2089420-EAF0-4D86-8804-F19CD9672EAF}" destId="{B7F261C4-E0C0-489A-8766-4CA06825E9E1}" srcOrd="7" destOrd="0" parTransId="{6C5459EC-BA49-4263-83D8-480E97E4827B}" sibTransId="{9DF955D9-E461-4E83-980D-9CA2C6B64294}"/>
    <dgm:cxn modelId="{81EA7C41-E85D-45FC-A0D1-3B8E7F37E9AD}" srcId="{309722CE-3928-463E-97BF-DE5DAE33369B}" destId="{9DDD4AD0-B4B2-4CC7-847D-78311C0178D8}" srcOrd="4" destOrd="0" parTransId="{6ACB3E1E-823C-4D39-8FDD-1EFB9F78557A}" sibTransId="{594619F2-6096-4D2E-B3A0-C358FC227920}"/>
    <dgm:cxn modelId="{045A6C7D-3133-4490-B70A-27C9C5C11B67}" srcId="{B2089420-EAF0-4D86-8804-F19CD9672EAF}" destId="{80DF0B17-A2FC-4629-ACB7-3A9032DAA9CD}" srcOrd="5" destOrd="0" parTransId="{7C04EC18-C46A-4474-96E2-74BDD86F394B}" sibTransId="{A4E14657-F1DA-4D4A-ADC9-B850292AE6F2}"/>
    <dgm:cxn modelId="{6705848E-5B03-4236-B2DF-84104F88C35F}" type="presOf" srcId="{EF397A35-79E1-4E22-850D-440C836315CA}" destId="{C47644C1-AB02-4C4D-8825-D360BB0B1DBB}" srcOrd="0" destOrd="0" presId="urn:microsoft.com/office/officeart/2005/8/layout/hList2#2"/>
    <dgm:cxn modelId="{B367C2DB-6C16-491D-9BC0-48B81BF35835}" type="presOf" srcId="{9DDD4AD0-B4B2-4CC7-847D-78311C0178D8}" destId="{82FDDC9F-73C3-433F-B0E3-0F1196E79152}" srcOrd="0" destOrd="4" presId="urn:microsoft.com/office/officeart/2005/8/layout/hList2#2"/>
    <dgm:cxn modelId="{8E327284-9539-45D8-A65F-5212E1199125}" srcId="{BC0A8235-0268-4652-9E86-02341CB00E7B}" destId="{309722CE-3928-463E-97BF-DE5DAE33369B}" srcOrd="2" destOrd="0" parTransId="{5D4246E9-423E-4D44-B7EC-54A9E1AB3F39}" sibTransId="{87E9F13F-5B91-4AED-9D22-20A9C7300E51}"/>
    <dgm:cxn modelId="{63AB1A18-6E05-431B-8434-E42C6633C983}" type="presOf" srcId="{037A96EB-C104-4187-9A79-ABD3ADFF9F86}" destId="{EC7D3BB4-0487-40A3-A48A-0FB23EEABDBD}" srcOrd="0" destOrd="0" presId="urn:microsoft.com/office/officeart/2005/8/layout/hList2#2"/>
    <dgm:cxn modelId="{8F8E34BE-937E-476C-B893-75E0F0022F9A}" srcId="{309722CE-3928-463E-97BF-DE5DAE33369B}" destId="{02EFAAB9-872F-4E15-B21A-0FF9567A9F35}" srcOrd="3" destOrd="0" parTransId="{04C62C6D-E946-4415-8D81-8786339C7239}" sibTransId="{210F0A3B-1BE4-4CFB-B4CA-9B9E25054175}"/>
    <dgm:cxn modelId="{E4C007E0-0294-462D-B0DE-821E18C27287}" srcId="{BC0A8235-0268-4652-9E86-02341CB00E7B}" destId="{B2089420-EAF0-4D86-8804-F19CD9672EAF}" srcOrd="1" destOrd="0" parTransId="{67C89C4D-CC44-4108-B457-C0FE7DD66B1E}" sibTransId="{DF2A2DBF-6ACD-43C8-8D3F-F34E5DA40286}"/>
    <dgm:cxn modelId="{54B84DF1-E890-4A78-B26B-99BE2839C342}" type="presOf" srcId="{87D056E2-08F3-40CF-98CF-A7B75F3BFF61}" destId="{4B433B35-A074-48CB-AF7A-A45C76F0F8A0}" srcOrd="0" destOrd="2" presId="urn:microsoft.com/office/officeart/2005/8/layout/hList2#2"/>
    <dgm:cxn modelId="{76B91CB6-4224-4BDC-B7A9-7DFDAC5B2D94}" srcId="{EF397A35-79E1-4E22-850D-440C836315CA}" destId="{037A96EB-C104-4187-9A79-ABD3ADFF9F86}" srcOrd="0" destOrd="0" parTransId="{650299F3-4C9B-4199-B4C0-41F5BDF88587}" sibTransId="{DD9A4F52-1042-482B-84F0-23EA3FA481A7}"/>
    <dgm:cxn modelId="{0B17095F-4C30-44AF-88C6-4E9F8C89F70D}" type="presOf" srcId="{02EFAAB9-872F-4E15-B21A-0FF9567A9F35}" destId="{82FDDC9F-73C3-433F-B0E3-0F1196E79152}" srcOrd="0" destOrd="3" presId="urn:microsoft.com/office/officeart/2005/8/layout/hList2#2"/>
    <dgm:cxn modelId="{E249B2AC-FD7C-4538-80BD-8FF57DE790AA}" type="presOf" srcId="{80DF0B17-A2FC-4629-ACB7-3A9032DAA9CD}" destId="{4B433B35-A074-48CB-AF7A-A45C76F0F8A0}" srcOrd="0" destOrd="5" presId="urn:microsoft.com/office/officeart/2005/8/layout/hList2#2"/>
    <dgm:cxn modelId="{FE0D229B-465C-4CBB-9ED0-2FA0B9B2AB2D}" type="presOf" srcId="{FFCC981D-A6CB-4778-BD17-4661DEF40855}" destId="{EC7D3BB4-0487-40A3-A48A-0FB23EEABDBD}" srcOrd="0" destOrd="3" presId="urn:microsoft.com/office/officeart/2005/8/layout/hList2#2"/>
    <dgm:cxn modelId="{6E078417-2B54-4F37-82EC-EA4762D90DD1}" srcId="{B2089420-EAF0-4D86-8804-F19CD9672EAF}" destId="{62AE7E7C-3AAA-4B36-A0C3-CC67249E0FC0}" srcOrd="3" destOrd="0" parTransId="{BD686253-4B83-496E-9924-CA275F5E97BF}" sibTransId="{48D1E482-1A81-4253-907E-6975BA0E4BAD}"/>
    <dgm:cxn modelId="{7BFFBE21-2268-4774-B217-83607C4E1C9F}" type="presOf" srcId="{B2089420-EAF0-4D86-8804-F19CD9672EAF}" destId="{F75CFE87-3AEF-4E58-870A-FC8AFF09F01C}" srcOrd="0" destOrd="0" presId="urn:microsoft.com/office/officeart/2005/8/layout/hList2#2"/>
    <dgm:cxn modelId="{1E0C6FBA-389C-4AB4-9164-BF6EA6A6CA20}" type="presOf" srcId="{78BE22D0-D724-473F-B213-4B6808AC8106}" destId="{82FDDC9F-73C3-433F-B0E3-0F1196E79152}" srcOrd="0" destOrd="1" presId="urn:microsoft.com/office/officeart/2005/8/layout/hList2#2"/>
    <dgm:cxn modelId="{C0126015-17FC-4436-A485-4519D9C5A7DE}" type="presOf" srcId="{210F5198-71F7-4FBE-96BA-226618539DDA}" destId="{82FDDC9F-73C3-433F-B0E3-0F1196E79152}" srcOrd="0" destOrd="2" presId="urn:microsoft.com/office/officeart/2005/8/layout/hList2#2"/>
    <dgm:cxn modelId="{D1A21029-0191-42CF-A709-55658D5A85E7}" type="presOf" srcId="{BC0A8235-0268-4652-9E86-02341CB00E7B}" destId="{44922AAD-A3B1-4578-9BBA-A9AF0D85A25C}" srcOrd="0" destOrd="0" presId="urn:microsoft.com/office/officeart/2005/8/layout/hList2#2"/>
    <dgm:cxn modelId="{69BF165A-5313-4D0D-B760-893922DBC758}" type="presOf" srcId="{62AE7E7C-3AAA-4B36-A0C3-CC67249E0FC0}" destId="{4B433B35-A074-48CB-AF7A-A45C76F0F8A0}" srcOrd="0" destOrd="3" presId="urn:microsoft.com/office/officeart/2005/8/layout/hList2#2"/>
    <dgm:cxn modelId="{030BEACF-4714-4F9C-BD63-3BA53F411B72}" type="presOf" srcId="{B7F261C4-E0C0-489A-8766-4CA06825E9E1}" destId="{4B433B35-A074-48CB-AF7A-A45C76F0F8A0}" srcOrd="0" destOrd="7" presId="urn:microsoft.com/office/officeart/2005/8/layout/hList2#2"/>
    <dgm:cxn modelId="{77F7CE26-0E90-470A-BD29-87B2BD0BC229}" srcId="{EF397A35-79E1-4E22-850D-440C836315CA}" destId="{E59F3501-871A-4AE6-88C4-3474DCD65914}" srcOrd="1" destOrd="0" parTransId="{66B1BAE7-B58E-4E5A-AF10-CBEA2F145C5C}" sibTransId="{B4267BE0-B824-45B3-B6A7-17670D662564}"/>
    <dgm:cxn modelId="{90516F6D-40A8-4B5A-9B0C-89C8CFCF94C7}" srcId="{EF397A35-79E1-4E22-850D-440C836315CA}" destId="{D4B3F00F-67A3-4984-9480-2BF938331127}" srcOrd="4" destOrd="0" parTransId="{7B89C37F-8818-4BC0-9EA3-5F94B03BFB41}" sibTransId="{7C53B1E3-56AF-4BCD-8DFE-A75B25A59BBE}"/>
    <dgm:cxn modelId="{49EF3CF2-65C4-4025-9021-E6C217027887}" srcId="{EF397A35-79E1-4E22-850D-440C836315CA}" destId="{FFCC981D-A6CB-4778-BD17-4661DEF40855}" srcOrd="3" destOrd="0" parTransId="{785AFC2E-F106-4C86-887A-176C676118C3}" sibTransId="{D396DDCE-588B-48D7-8D65-FD7F0EDAB16D}"/>
    <dgm:cxn modelId="{3B2F1390-218E-410B-9085-2437B3F52ABE}" type="presOf" srcId="{0902E9B6-F0CB-4DD6-A39A-A403B21CF139}" destId="{4B433B35-A074-48CB-AF7A-A45C76F0F8A0}" srcOrd="0" destOrd="0" presId="urn:microsoft.com/office/officeart/2005/8/layout/hList2#2"/>
    <dgm:cxn modelId="{3FFA6C77-C565-41F6-8072-08F0042B6519}" srcId="{BC0A8235-0268-4652-9E86-02341CB00E7B}" destId="{EF397A35-79E1-4E22-850D-440C836315CA}" srcOrd="0" destOrd="0" parTransId="{E5C3CA45-DF0F-4776-8B5D-149DADB2538F}" sibTransId="{0009C4AF-DB36-4C50-894F-3BBCDD89E5CE}"/>
    <dgm:cxn modelId="{37E5EF2B-A5AA-41EB-8D89-E0C3808D402E}" srcId="{B2089420-EAF0-4D86-8804-F19CD9672EAF}" destId="{0902E9B6-F0CB-4DD6-A39A-A403B21CF139}" srcOrd="0" destOrd="0" parTransId="{003F9A31-4CCF-4435-95DB-926DA238B7F4}" sibTransId="{D98B8C77-404A-4A37-AD60-2FCB12D897E4}"/>
    <dgm:cxn modelId="{080CC810-F89C-44E0-ACD2-70C2D76E2FE4}" srcId="{B2089420-EAF0-4D86-8804-F19CD9672EAF}" destId="{78398212-EE36-4CB7-BB9B-6F61764AA1F6}" srcOrd="4" destOrd="0" parTransId="{45C0A7DC-B02B-4ACA-B352-1CA1575ABA08}" sibTransId="{BEBE947B-3F4F-4ED5-9DFC-21C368D3A8A7}"/>
    <dgm:cxn modelId="{4758F6A5-B737-4F26-A5C6-86913D4659A7}" type="presOf" srcId="{71B653EB-B5E0-422C-967D-98129C1123A5}" destId="{4B433B35-A074-48CB-AF7A-A45C76F0F8A0}" srcOrd="0" destOrd="1" presId="urn:microsoft.com/office/officeart/2005/8/layout/hList2#2"/>
    <dgm:cxn modelId="{58585E83-1C0E-4397-8BBA-7914F6090036}" type="presOf" srcId="{D2106170-F1A9-4C1E-BB6B-DB45265B0851}" destId="{82FDDC9F-73C3-433F-B0E3-0F1196E79152}" srcOrd="0" destOrd="0" presId="urn:microsoft.com/office/officeart/2005/8/layout/hList2#2"/>
    <dgm:cxn modelId="{29C44D4A-5531-4EF1-9408-9C922E35ABEE}" srcId="{EF397A35-79E1-4E22-850D-440C836315CA}" destId="{4503E993-E7AA-4088-BBA9-A344D4D0C697}" srcOrd="2" destOrd="0" parTransId="{93E86313-7540-4432-BBF4-A8028AB48F53}" sibTransId="{9D03C1E1-144F-433C-ABDD-570AAF8430EA}"/>
    <dgm:cxn modelId="{A5D243BA-2279-41C6-810C-AFA75C2D68C8}" type="presOf" srcId="{4503E993-E7AA-4088-BBA9-A344D4D0C697}" destId="{EC7D3BB4-0487-40A3-A48A-0FB23EEABDBD}" srcOrd="0" destOrd="2" presId="urn:microsoft.com/office/officeart/2005/8/layout/hList2#2"/>
    <dgm:cxn modelId="{17454905-1164-4FA5-83EB-FC560A9BF4C4}" srcId="{309722CE-3928-463E-97BF-DE5DAE33369B}" destId="{210F5198-71F7-4FBE-96BA-226618539DDA}" srcOrd="2" destOrd="0" parTransId="{1591B2E4-0CE2-4F3A-8149-95417480B35E}" sibTransId="{CC75C9B1-9AFB-4BF1-9B40-9EEEB7346EC4}"/>
    <dgm:cxn modelId="{D426E184-7456-4D60-83F8-DE31503D19C0}" type="presOf" srcId="{D4B3F00F-67A3-4984-9480-2BF938331127}" destId="{EC7D3BB4-0487-40A3-A48A-0FB23EEABDBD}" srcOrd="0" destOrd="4" presId="urn:microsoft.com/office/officeart/2005/8/layout/hList2#2"/>
    <dgm:cxn modelId="{2E089CE9-043C-4C0F-BECF-A4344135AAFF}" type="presOf" srcId="{A3CE2839-A744-4F23-A052-24907554D430}" destId="{4B433B35-A074-48CB-AF7A-A45C76F0F8A0}" srcOrd="0" destOrd="6" presId="urn:microsoft.com/office/officeart/2005/8/layout/hList2#2"/>
    <dgm:cxn modelId="{68D12D22-65E4-4277-AE5E-DC25BF101ECF}" type="presOf" srcId="{309722CE-3928-463E-97BF-DE5DAE33369B}" destId="{ABE2A79E-CF19-49C4-911C-4050D6CA6C9C}" srcOrd="0" destOrd="0" presId="urn:microsoft.com/office/officeart/2005/8/layout/hList2#2"/>
    <dgm:cxn modelId="{ED5DC43D-3C46-44BB-A5DC-1CB5D7CA4508}" srcId="{309722CE-3928-463E-97BF-DE5DAE33369B}" destId="{D2106170-F1A9-4C1E-BB6B-DB45265B0851}" srcOrd="0" destOrd="0" parTransId="{689C3D77-621F-4F9B-860D-5BF4F0E155E6}" sibTransId="{8555DBE2-0DC7-4D8E-9172-6793BBFFBB06}"/>
    <dgm:cxn modelId="{39F95A78-46AD-408C-92AA-A6596E4155A0}" type="presOf" srcId="{E59F3501-871A-4AE6-88C4-3474DCD65914}" destId="{EC7D3BB4-0487-40A3-A48A-0FB23EEABDBD}" srcOrd="0" destOrd="1" presId="urn:microsoft.com/office/officeart/2005/8/layout/hList2#2"/>
    <dgm:cxn modelId="{E7EE4181-5E00-409B-9FFD-07392434E834}" srcId="{B2089420-EAF0-4D86-8804-F19CD9672EAF}" destId="{87D056E2-08F3-40CF-98CF-A7B75F3BFF61}" srcOrd="2" destOrd="0" parTransId="{866830F8-05B4-4292-97CE-AFC2B03779DA}" sibTransId="{D86A1E19-05F5-435A-A7EB-8E9A2332CF43}"/>
    <dgm:cxn modelId="{346728DF-4129-4C98-9B81-AA260B3341C6}" srcId="{309722CE-3928-463E-97BF-DE5DAE33369B}" destId="{78BE22D0-D724-473F-B213-4B6808AC8106}" srcOrd="1" destOrd="0" parTransId="{D03A0B9A-DE03-46CF-B09B-7FC9359E6DED}" sibTransId="{593F2FFA-162E-4315-8E88-DA5BF32B14DC}"/>
    <dgm:cxn modelId="{DB1A1BBF-367E-4EDC-A8AF-7373DA0054EA}" type="presOf" srcId="{78398212-EE36-4CB7-BB9B-6F61764AA1F6}" destId="{4B433B35-A074-48CB-AF7A-A45C76F0F8A0}" srcOrd="0" destOrd="4" presId="urn:microsoft.com/office/officeart/2005/8/layout/hList2#2"/>
    <dgm:cxn modelId="{DC6058CB-6204-4E1E-B047-BC8FED664BE8}" type="presParOf" srcId="{44922AAD-A3B1-4578-9BBA-A9AF0D85A25C}" destId="{B5E90B5B-DF2E-4F9C-84CA-8A414F7D2C9C}" srcOrd="0" destOrd="0" presId="urn:microsoft.com/office/officeart/2005/8/layout/hList2#2"/>
    <dgm:cxn modelId="{1314105C-8B5F-4BBB-AF8F-DF5F71AA8D97}" type="presParOf" srcId="{B5E90B5B-DF2E-4F9C-84CA-8A414F7D2C9C}" destId="{3F3D2E1E-1851-491E-9AF6-E89FD34A5969}" srcOrd="0" destOrd="0" presId="urn:microsoft.com/office/officeart/2005/8/layout/hList2#2"/>
    <dgm:cxn modelId="{98EAA5B5-3899-429C-A263-FCDB8F76D28F}" type="presParOf" srcId="{B5E90B5B-DF2E-4F9C-84CA-8A414F7D2C9C}" destId="{EC7D3BB4-0487-40A3-A48A-0FB23EEABDBD}" srcOrd="1" destOrd="0" presId="urn:microsoft.com/office/officeart/2005/8/layout/hList2#2"/>
    <dgm:cxn modelId="{9700555F-64AD-477A-BD22-4C97D7857C51}" type="presParOf" srcId="{B5E90B5B-DF2E-4F9C-84CA-8A414F7D2C9C}" destId="{C47644C1-AB02-4C4D-8825-D360BB0B1DBB}" srcOrd="2" destOrd="0" presId="urn:microsoft.com/office/officeart/2005/8/layout/hList2#2"/>
    <dgm:cxn modelId="{679F6317-BCA3-4BB9-AC83-E3D75E32428E}" type="presParOf" srcId="{44922AAD-A3B1-4578-9BBA-A9AF0D85A25C}" destId="{4C2A5A49-A22D-4C67-B4AE-59211EAA6CAC}" srcOrd="1" destOrd="0" presId="urn:microsoft.com/office/officeart/2005/8/layout/hList2#2"/>
    <dgm:cxn modelId="{BB0CA15E-4F4F-4E32-8C48-FD78C160403F}" type="presParOf" srcId="{44922AAD-A3B1-4578-9BBA-A9AF0D85A25C}" destId="{A161EB8D-C8A6-4732-8931-D6853F08FBF9}" srcOrd="2" destOrd="0" presId="urn:microsoft.com/office/officeart/2005/8/layout/hList2#2"/>
    <dgm:cxn modelId="{4821EAE3-76F1-49F1-8B1D-BCC741FDE88C}" type="presParOf" srcId="{A161EB8D-C8A6-4732-8931-D6853F08FBF9}" destId="{C004B797-D783-45BD-96D1-EEB58B62CE2D}" srcOrd="0" destOrd="0" presId="urn:microsoft.com/office/officeart/2005/8/layout/hList2#2"/>
    <dgm:cxn modelId="{1234B4C4-3C27-4F5B-A7F7-5A82D08BC3B0}" type="presParOf" srcId="{A161EB8D-C8A6-4732-8931-D6853F08FBF9}" destId="{4B433B35-A074-48CB-AF7A-A45C76F0F8A0}" srcOrd="1" destOrd="0" presId="urn:microsoft.com/office/officeart/2005/8/layout/hList2#2"/>
    <dgm:cxn modelId="{60C5C1E6-2792-4371-A25B-726B61905DF4}" type="presParOf" srcId="{A161EB8D-C8A6-4732-8931-D6853F08FBF9}" destId="{F75CFE87-3AEF-4E58-870A-FC8AFF09F01C}" srcOrd="2" destOrd="0" presId="urn:microsoft.com/office/officeart/2005/8/layout/hList2#2"/>
    <dgm:cxn modelId="{3F2FCD5D-A799-4569-9488-9C4FA2916605}" type="presParOf" srcId="{44922AAD-A3B1-4578-9BBA-A9AF0D85A25C}" destId="{BB773BA9-7111-41F2-8FDF-78900F306CB5}" srcOrd="3" destOrd="0" presId="urn:microsoft.com/office/officeart/2005/8/layout/hList2#2"/>
    <dgm:cxn modelId="{D7763A88-4472-4E9B-B08B-1E563A4CCBAA}" type="presParOf" srcId="{44922AAD-A3B1-4578-9BBA-A9AF0D85A25C}" destId="{9FC2A653-0517-404A-B840-0A6657352D88}" srcOrd="4" destOrd="0" presId="urn:microsoft.com/office/officeart/2005/8/layout/hList2#2"/>
    <dgm:cxn modelId="{D62D3408-21BA-4925-9A54-444EBB1E02D6}" type="presParOf" srcId="{9FC2A653-0517-404A-B840-0A6657352D88}" destId="{03ECE6DD-55D6-4FF8-B774-AFFFA1CAFE46}" srcOrd="0" destOrd="0" presId="urn:microsoft.com/office/officeart/2005/8/layout/hList2#2"/>
    <dgm:cxn modelId="{E5167988-D4EC-4168-8634-D49211E58F71}" type="presParOf" srcId="{9FC2A653-0517-404A-B840-0A6657352D88}" destId="{82FDDC9F-73C3-433F-B0E3-0F1196E79152}" srcOrd="1" destOrd="0" presId="urn:microsoft.com/office/officeart/2005/8/layout/hList2#2"/>
    <dgm:cxn modelId="{C368FF37-65C0-4E2A-8AD4-2AB59E9995F8}" type="presParOf" srcId="{9FC2A653-0517-404A-B840-0A6657352D88}" destId="{ABE2A79E-CF19-49C4-911C-4050D6CA6C9C}" srcOrd="2" destOrd="0" presId="urn:microsoft.com/office/officeart/2005/8/layout/hList2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EAFF2F2-C089-4E0E-AC99-82706AE2B100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3C7DF860-BACC-43F9-AB51-FDF95CDDD452}">
      <dgm:prSet phldrT="[טקסט]"/>
      <dgm:spPr/>
      <dgm:t>
        <a:bodyPr/>
        <a:lstStyle/>
        <a:p>
          <a:pPr rtl="1"/>
          <a:r>
            <a:rPr lang="he-IL" b="1" dirty="0" smtClean="0"/>
            <a:t>טבלה מסכמת תפקיד המורה מול אסטרטגיות שננקטו</a:t>
          </a:r>
          <a:endParaRPr lang="he-IL" b="1" dirty="0"/>
        </a:p>
      </dgm:t>
    </dgm:pt>
    <dgm:pt modelId="{C6E2B5D4-4AD3-4FD3-A15E-AF8AF99BA194}" type="parTrans" cxnId="{290B3703-2DD6-4680-B2D9-F74A0D12E1D5}">
      <dgm:prSet/>
      <dgm:spPr/>
      <dgm:t>
        <a:bodyPr/>
        <a:lstStyle/>
        <a:p>
          <a:pPr rtl="1"/>
          <a:endParaRPr lang="he-IL"/>
        </a:p>
      </dgm:t>
    </dgm:pt>
    <dgm:pt modelId="{5CD48DA5-5E5D-4EA2-9DD5-579A701E06F1}" type="sibTrans" cxnId="{290B3703-2DD6-4680-B2D9-F74A0D12E1D5}">
      <dgm:prSet/>
      <dgm:spPr/>
      <dgm:t>
        <a:bodyPr/>
        <a:lstStyle/>
        <a:p>
          <a:pPr rtl="1"/>
          <a:endParaRPr lang="he-IL"/>
        </a:p>
      </dgm:t>
    </dgm:pt>
    <dgm:pt modelId="{8A190370-86E2-4A5B-8393-9901CA0A18E3}" type="pres">
      <dgm:prSet presAssocID="{BEAFF2F2-C089-4E0E-AC99-82706AE2B10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9B81A1E-937F-4C19-8FCF-37E57DA4C65D}" type="pres">
      <dgm:prSet presAssocID="{3C7DF860-BACC-43F9-AB51-FDF95CDDD452}" presName="comp" presStyleCnt="0"/>
      <dgm:spPr/>
    </dgm:pt>
    <dgm:pt modelId="{2A14288C-5DAC-4F03-AAF3-86A54C820DFD}" type="pres">
      <dgm:prSet presAssocID="{3C7DF860-BACC-43F9-AB51-FDF95CDDD452}" presName="box" presStyleLbl="node1" presStyleIdx="0" presStyleCnt="1" custScaleX="38429" custScaleY="582172" custLinFactY="-100000" custLinFactNeighborX="7608" custLinFactNeighborY="-129818"/>
      <dgm:spPr/>
      <dgm:t>
        <a:bodyPr/>
        <a:lstStyle/>
        <a:p>
          <a:pPr rtl="1"/>
          <a:endParaRPr lang="he-IL"/>
        </a:p>
      </dgm:t>
    </dgm:pt>
    <dgm:pt modelId="{6474916B-1D90-4861-A322-13DD8BC8BB5A}" type="pres">
      <dgm:prSet presAssocID="{3C7DF860-BACC-43F9-AB51-FDF95CDDD452}" presName="img" presStyleLbl="fgImgPlace1" presStyleIdx="0" presStyleCnt="1" custScaleX="289007" custScaleY="163523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47D414E-4A07-4F24-9429-843C97C86402}" type="pres">
      <dgm:prSet presAssocID="{3C7DF860-BACC-43F9-AB51-FDF95CDDD452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B4AC35A-9D08-4DF7-8FB9-B8E048D93A32}" type="presOf" srcId="{3C7DF860-BACC-43F9-AB51-FDF95CDDD452}" destId="{2A14288C-5DAC-4F03-AAF3-86A54C820DFD}" srcOrd="0" destOrd="0" presId="urn:microsoft.com/office/officeart/2005/8/layout/vList4#1"/>
    <dgm:cxn modelId="{56C59CBC-5313-4556-B57A-FD0E318FCEE1}" type="presOf" srcId="{3C7DF860-BACC-43F9-AB51-FDF95CDDD452}" destId="{147D414E-4A07-4F24-9429-843C97C86402}" srcOrd="1" destOrd="0" presId="urn:microsoft.com/office/officeart/2005/8/layout/vList4#1"/>
    <dgm:cxn modelId="{6CB88138-B460-4DBB-9949-0F801ABDAB40}" type="presOf" srcId="{BEAFF2F2-C089-4E0E-AC99-82706AE2B100}" destId="{8A190370-86E2-4A5B-8393-9901CA0A18E3}" srcOrd="0" destOrd="0" presId="urn:microsoft.com/office/officeart/2005/8/layout/vList4#1"/>
    <dgm:cxn modelId="{290B3703-2DD6-4680-B2D9-F74A0D12E1D5}" srcId="{BEAFF2F2-C089-4E0E-AC99-82706AE2B100}" destId="{3C7DF860-BACC-43F9-AB51-FDF95CDDD452}" srcOrd="0" destOrd="0" parTransId="{C6E2B5D4-4AD3-4FD3-A15E-AF8AF99BA194}" sibTransId="{5CD48DA5-5E5D-4EA2-9DD5-579A701E06F1}"/>
    <dgm:cxn modelId="{000E9954-90A1-48C3-8501-930148A4EC2E}" type="presParOf" srcId="{8A190370-86E2-4A5B-8393-9901CA0A18E3}" destId="{19B81A1E-937F-4C19-8FCF-37E57DA4C65D}" srcOrd="0" destOrd="0" presId="urn:microsoft.com/office/officeart/2005/8/layout/vList4#1"/>
    <dgm:cxn modelId="{35E5DA72-5A32-4726-8768-2A78AD8D98E0}" type="presParOf" srcId="{19B81A1E-937F-4C19-8FCF-37E57DA4C65D}" destId="{2A14288C-5DAC-4F03-AAF3-86A54C820DFD}" srcOrd="0" destOrd="0" presId="urn:microsoft.com/office/officeart/2005/8/layout/vList4#1"/>
    <dgm:cxn modelId="{5D4808DE-3BDE-4059-B75E-C5D53667898E}" type="presParOf" srcId="{19B81A1E-937F-4C19-8FCF-37E57DA4C65D}" destId="{6474916B-1D90-4861-A322-13DD8BC8BB5A}" srcOrd="1" destOrd="0" presId="urn:microsoft.com/office/officeart/2005/8/layout/vList4#1"/>
    <dgm:cxn modelId="{B0F39CA7-F598-466B-8888-D5FB27E3213C}" type="presParOf" srcId="{19B81A1E-937F-4C19-8FCF-37E57DA4C65D}" destId="{147D414E-4A07-4F24-9429-843C97C8640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48F7F6F-7592-454B-8964-1C1F940DF846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F8A2A05A-0895-4439-9635-828F5A8DF1EE}">
      <dgm:prSet custT="1"/>
      <dgm:spPr/>
      <dgm:t>
        <a:bodyPr/>
        <a:lstStyle/>
        <a:p>
          <a:pPr rtl="1"/>
          <a:r>
            <a:rPr lang="he-IL" sz="2000" b="1" dirty="0" smtClean="0"/>
            <a:t>שלבי ההטמעה של</a:t>
          </a:r>
        </a:p>
        <a:p>
          <a:pPr rtl="1"/>
          <a:r>
            <a:rPr lang="he-IL" sz="2000" b="1" dirty="0" smtClean="0"/>
            <a:t> טכנולוגיות חדשות </a:t>
          </a:r>
        </a:p>
        <a:p>
          <a:pPr rtl="1"/>
          <a:r>
            <a:rPr lang="he-IL" sz="2000" b="1" dirty="0" smtClean="0"/>
            <a:t>בהם נמצאים המורים </a:t>
          </a:r>
        </a:p>
        <a:p>
          <a:pPr rtl="1"/>
          <a:r>
            <a:rPr lang="he-IL" sz="2000" b="1" dirty="0" smtClean="0"/>
            <a:t>על-פי מטריצת </a:t>
          </a:r>
        </a:p>
        <a:p>
          <a:pPr rtl="1"/>
          <a:r>
            <a:rPr lang="he-IL" sz="2000" b="1" dirty="0" smtClean="0"/>
            <a:t>ההלימה ומודל </a:t>
          </a:r>
          <a:r>
            <a:rPr lang="en-US" sz="2000" b="1" dirty="0" smtClean="0"/>
            <a:t>ACOT</a:t>
          </a:r>
          <a:endParaRPr lang="en-US" sz="2000" dirty="0"/>
        </a:p>
      </dgm:t>
    </dgm:pt>
    <dgm:pt modelId="{BB94F016-54B2-48ED-B9D9-DCB42439AAC3}" type="parTrans" cxnId="{6BD7DB11-1774-441B-BFBD-D22D928AAD97}">
      <dgm:prSet/>
      <dgm:spPr/>
      <dgm:t>
        <a:bodyPr/>
        <a:lstStyle/>
        <a:p>
          <a:pPr rtl="1"/>
          <a:endParaRPr lang="he-IL"/>
        </a:p>
      </dgm:t>
    </dgm:pt>
    <dgm:pt modelId="{18BF2C7D-2B70-4491-89C2-C7E419CFF3B3}" type="sibTrans" cxnId="{6BD7DB11-1774-441B-BFBD-D22D928AAD97}">
      <dgm:prSet/>
      <dgm:spPr/>
      <dgm:t>
        <a:bodyPr/>
        <a:lstStyle/>
        <a:p>
          <a:pPr rtl="1"/>
          <a:endParaRPr lang="he-IL"/>
        </a:p>
      </dgm:t>
    </dgm:pt>
    <dgm:pt modelId="{C01F4111-FA90-4C25-8D0C-8A33055B4B9B}" type="pres">
      <dgm:prSet presAssocID="{E48F7F6F-7592-454B-8964-1C1F940DF84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0B4FF13C-8313-4699-915D-A9B1C2F08F13}" type="pres">
      <dgm:prSet presAssocID="{F8A2A05A-0895-4439-9635-828F5A8DF1EE}" presName="comp" presStyleCnt="0"/>
      <dgm:spPr/>
    </dgm:pt>
    <dgm:pt modelId="{59B2B486-59CC-4D94-929B-4EE6F15EAB5D}" type="pres">
      <dgm:prSet presAssocID="{F8A2A05A-0895-4439-9635-828F5A8DF1EE}" presName="box" presStyleLbl="node1" presStyleIdx="0" presStyleCnt="1" custScaleX="64604" custScaleY="174579"/>
      <dgm:spPr/>
      <dgm:t>
        <a:bodyPr/>
        <a:lstStyle/>
        <a:p>
          <a:pPr rtl="1"/>
          <a:endParaRPr lang="he-IL"/>
        </a:p>
      </dgm:t>
    </dgm:pt>
    <dgm:pt modelId="{2A28B96C-C095-4296-8AE5-DA269488F853}" type="pres">
      <dgm:prSet presAssocID="{F8A2A05A-0895-4439-9635-828F5A8DF1EE}" presName="img" presStyleLbl="fgImgPlace1" presStyleIdx="0" presStyleCnt="1" custScaleX="312569" custScaleY="403605" custLinFactNeighborX="16207" custLinFactNeighborY="367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0029110-1FBF-491E-A00E-D8710B96EB48}" type="pres">
      <dgm:prSet presAssocID="{F8A2A05A-0895-4439-9635-828F5A8DF1EE}" presName="text" presStyleLbl="node1" presStyleIdx="0" presStyleCnt="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E906705B-153C-46EA-99DD-FCDC96B15518}" type="presOf" srcId="{F8A2A05A-0895-4439-9635-828F5A8DF1EE}" destId="{90029110-1FBF-491E-A00E-D8710B96EB48}" srcOrd="1" destOrd="0" presId="urn:microsoft.com/office/officeart/2005/8/layout/vList4#2"/>
    <dgm:cxn modelId="{3CE414E7-CCD2-45C6-A966-22964B2FBA22}" type="presOf" srcId="{E48F7F6F-7592-454B-8964-1C1F940DF846}" destId="{C01F4111-FA90-4C25-8D0C-8A33055B4B9B}" srcOrd="0" destOrd="0" presId="urn:microsoft.com/office/officeart/2005/8/layout/vList4#2"/>
    <dgm:cxn modelId="{6BD7DB11-1774-441B-BFBD-D22D928AAD97}" srcId="{E48F7F6F-7592-454B-8964-1C1F940DF846}" destId="{F8A2A05A-0895-4439-9635-828F5A8DF1EE}" srcOrd="0" destOrd="0" parTransId="{BB94F016-54B2-48ED-B9D9-DCB42439AAC3}" sibTransId="{18BF2C7D-2B70-4491-89C2-C7E419CFF3B3}"/>
    <dgm:cxn modelId="{925E2EAB-D91A-47AF-871C-D3687BAEEF4F}" type="presOf" srcId="{F8A2A05A-0895-4439-9635-828F5A8DF1EE}" destId="{59B2B486-59CC-4D94-929B-4EE6F15EAB5D}" srcOrd="0" destOrd="0" presId="urn:microsoft.com/office/officeart/2005/8/layout/vList4#2"/>
    <dgm:cxn modelId="{FC8C10BA-AFC8-4954-8AD5-D5ED7990EBD8}" type="presParOf" srcId="{C01F4111-FA90-4C25-8D0C-8A33055B4B9B}" destId="{0B4FF13C-8313-4699-915D-A9B1C2F08F13}" srcOrd="0" destOrd="0" presId="urn:microsoft.com/office/officeart/2005/8/layout/vList4#2"/>
    <dgm:cxn modelId="{64592E7B-EBB7-4B63-8C54-85FB3CC6B485}" type="presParOf" srcId="{0B4FF13C-8313-4699-915D-A9B1C2F08F13}" destId="{59B2B486-59CC-4D94-929B-4EE6F15EAB5D}" srcOrd="0" destOrd="0" presId="urn:microsoft.com/office/officeart/2005/8/layout/vList4#2"/>
    <dgm:cxn modelId="{8EFC1AF9-06C3-46FA-99CE-866020E0F258}" type="presParOf" srcId="{0B4FF13C-8313-4699-915D-A9B1C2F08F13}" destId="{2A28B96C-C095-4296-8AE5-DA269488F853}" srcOrd="1" destOrd="0" presId="urn:microsoft.com/office/officeart/2005/8/layout/vList4#2"/>
    <dgm:cxn modelId="{000223DA-A0C4-4C7F-A459-9DE97BB5FD30}" type="presParOf" srcId="{0B4FF13C-8313-4699-915D-A9B1C2F08F13}" destId="{90029110-1FBF-491E-A00E-D8710B96EB48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7ED8A71-521A-49A4-BA1F-2F827F0FA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921F4C3A-7628-4682-9BB1-865FC58A56C2}">
      <dgm:prSet custT="1"/>
      <dgm:spPr/>
      <dgm:t>
        <a:bodyPr/>
        <a:lstStyle/>
        <a:p>
          <a:pPr rtl="1"/>
          <a:r>
            <a:rPr lang="he-IL" sz="2400" dirty="0" smtClean="0"/>
            <a:t>ככל שמורה תופס את תפקידו בהיבט רחב יותר ומשתמש במגוון אסטרטגיות הוראה גדול יותר, הוא מטמיע טכנולוגיות למידה והוראה בצורה מושכלת ויצירתית העשויה לעודד למידה קונסטרוקטיביסטית וחשיבה ברמה גבוהה</a:t>
          </a:r>
          <a:r>
            <a:rPr lang="he-IL" sz="2400" dirty="0" smtClean="0"/>
            <a:t>.</a:t>
          </a:r>
          <a:endParaRPr lang="en-US" sz="2400" dirty="0"/>
        </a:p>
      </dgm:t>
    </dgm:pt>
    <dgm:pt modelId="{219ACF0C-2652-4C95-B9FF-9B9DF3D66200}" type="parTrans" cxnId="{B63E0A53-3F9C-4C98-80CB-48607AA5F73B}">
      <dgm:prSet/>
      <dgm:spPr/>
      <dgm:t>
        <a:bodyPr/>
        <a:lstStyle/>
        <a:p>
          <a:pPr rtl="1"/>
          <a:endParaRPr lang="he-IL"/>
        </a:p>
      </dgm:t>
    </dgm:pt>
    <dgm:pt modelId="{78901029-AFE5-4F6E-B9CE-ECDAB86C8E17}" type="sibTrans" cxnId="{B63E0A53-3F9C-4C98-80CB-48607AA5F73B}">
      <dgm:prSet/>
      <dgm:spPr/>
      <dgm:t>
        <a:bodyPr/>
        <a:lstStyle/>
        <a:p>
          <a:pPr rtl="1"/>
          <a:endParaRPr lang="he-IL"/>
        </a:p>
      </dgm:t>
    </dgm:pt>
    <dgm:pt modelId="{7D12D7F9-BE87-4CCF-90E4-6F0721FA2619}">
      <dgm:prSet custT="1"/>
      <dgm:spPr/>
      <dgm:t>
        <a:bodyPr/>
        <a:lstStyle/>
        <a:p>
          <a:pPr rtl="1"/>
          <a:r>
            <a:rPr lang="he-IL" sz="2400" dirty="0" smtClean="0"/>
            <a:t>נמצאה הלימה גבוהה בין תפיסות המורים את תפקידם כ</a:t>
          </a:r>
          <a:r>
            <a:rPr lang="he-I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מנחים</a:t>
          </a:r>
          <a:r>
            <a:rPr lang="he-IL" sz="2400" dirty="0" smtClean="0"/>
            <a:t> ו</a:t>
          </a:r>
          <a:r>
            <a: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מניעים</a:t>
          </a:r>
          <a:r>
            <a:rPr lang="he-IL" sz="2400" dirty="0" smtClean="0"/>
            <a:t> לבין אסטרטגיות הוראה מבוססות </a:t>
          </a:r>
          <a:r>
            <a: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המחשה</a:t>
          </a:r>
          <a:r>
            <a:rPr lang="he-IL" sz="2400" dirty="0" smtClean="0"/>
            <a:t> </a:t>
          </a:r>
          <a:r>
            <a:rPr lang="he-I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ופתרון בעיות</a:t>
          </a:r>
          <a:r>
            <a:rPr lang="he-IL" sz="2400" dirty="0" smtClean="0"/>
            <a:t>. </a:t>
          </a:r>
          <a:r>
            <a:rPr lang="he-IL" sz="2400" dirty="0" smtClean="0">
              <a:solidFill>
                <a:schemeClr val="bg1"/>
              </a:solidFill>
            </a:rPr>
            <a:t>כלומר מורים מתפקדים כמנחים וכמניעים בשלבם אסטרטגיות הוראה מבוססות המחשה ופתרון בעיות.</a:t>
          </a:r>
          <a:endParaRPr lang="he-IL" sz="2400" dirty="0">
            <a:solidFill>
              <a:schemeClr val="bg1"/>
            </a:solidFill>
          </a:endParaRPr>
        </a:p>
      </dgm:t>
    </dgm:pt>
    <dgm:pt modelId="{3570F6FA-8B46-4F70-9AC3-226D75E9FC3C}" type="parTrans" cxnId="{D2EA3664-93CD-4A6D-A13E-19D28D3CAB68}">
      <dgm:prSet/>
      <dgm:spPr/>
      <dgm:t>
        <a:bodyPr/>
        <a:lstStyle/>
        <a:p>
          <a:pPr rtl="1"/>
          <a:endParaRPr lang="he-IL"/>
        </a:p>
      </dgm:t>
    </dgm:pt>
    <dgm:pt modelId="{04B7D04A-35C2-4C51-83CB-20FB320F6C2F}" type="sibTrans" cxnId="{D2EA3664-93CD-4A6D-A13E-19D28D3CAB68}">
      <dgm:prSet/>
      <dgm:spPr/>
      <dgm:t>
        <a:bodyPr/>
        <a:lstStyle/>
        <a:p>
          <a:pPr rtl="1"/>
          <a:endParaRPr lang="he-IL"/>
        </a:p>
      </dgm:t>
    </dgm:pt>
    <dgm:pt modelId="{8C491654-E4A3-4CE6-BC52-0DBF4F0CE6D2}">
      <dgm:prSet custT="1"/>
      <dgm:spPr/>
      <dgm:t>
        <a:bodyPr/>
        <a:lstStyle/>
        <a:p>
          <a:pPr rtl="1"/>
          <a:r>
            <a:rPr lang="he-IL" sz="2400" dirty="0" smtClean="0">
              <a:solidFill>
                <a:schemeClr val="bg1"/>
              </a:solidFill>
            </a:rPr>
            <a:t>נמצאה רמת הלימה נמוכה בין תפקידי המורה </a:t>
          </a:r>
          <a:r>
            <a:rPr lang="he-IL" sz="2400" b="1" dirty="0" smtClean="0">
              <a:solidFill>
                <a:schemeClr val="bg1"/>
              </a:solidFill>
            </a:rPr>
            <a:t>להוראה רפלקטיבית</a:t>
          </a:r>
          <a:r>
            <a:rPr lang="he-IL" sz="2400" dirty="0" smtClean="0">
              <a:solidFill>
                <a:schemeClr val="bg1"/>
              </a:solidFill>
            </a:rPr>
            <a:t>. נראה כי הגישה הרפלקטיבית בהוראה ובלמידה עדין לא הוטמעה מספיק.</a:t>
          </a:r>
          <a:endParaRPr lang="he-IL" sz="2400" dirty="0">
            <a:solidFill>
              <a:schemeClr val="bg1"/>
            </a:solidFill>
          </a:endParaRPr>
        </a:p>
      </dgm:t>
    </dgm:pt>
    <dgm:pt modelId="{958C192B-B028-40D0-B1F4-6A9187C31A76}" type="parTrans" cxnId="{8B8AB572-D1EE-423E-93A0-C8B3BA2D79DB}">
      <dgm:prSet/>
      <dgm:spPr/>
      <dgm:t>
        <a:bodyPr/>
        <a:lstStyle/>
        <a:p>
          <a:pPr rtl="1"/>
          <a:endParaRPr lang="he-IL"/>
        </a:p>
      </dgm:t>
    </dgm:pt>
    <dgm:pt modelId="{99A42929-90D1-407E-A64D-D57DE18DCB54}" type="sibTrans" cxnId="{8B8AB572-D1EE-423E-93A0-C8B3BA2D79DB}">
      <dgm:prSet/>
      <dgm:spPr/>
      <dgm:t>
        <a:bodyPr/>
        <a:lstStyle/>
        <a:p>
          <a:pPr rtl="1"/>
          <a:endParaRPr lang="he-IL"/>
        </a:p>
      </dgm:t>
    </dgm:pt>
    <dgm:pt modelId="{52A21B4F-19EB-4525-A521-9CD31401902B}" type="pres">
      <dgm:prSet presAssocID="{D7ED8A71-521A-49A4-BA1F-2F827F0FA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15C2FE1-94CE-4921-9090-4DF6D0AF5CC9}" type="pres">
      <dgm:prSet presAssocID="{7D12D7F9-BE87-4CCF-90E4-6F0721FA2619}" presName="parentText" presStyleLbl="node1" presStyleIdx="0" presStyleCnt="3" custScaleY="12253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A9629B-B3D1-45C0-9FAE-C2C1AFCFCFA0}" type="pres">
      <dgm:prSet presAssocID="{04B7D04A-35C2-4C51-83CB-20FB320F6C2F}" presName="spacer" presStyleCnt="0"/>
      <dgm:spPr/>
    </dgm:pt>
    <dgm:pt modelId="{AB6265D3-030D-40C4-B9E7-D851BEAD987D}" type="pres">
      <dgm:prSet presAssocID="{8C491654-E4A3-4CE6-BC52-0DBF4F0CE6D2}" presName="parentText" presStyleLbl="node1" presStyleIdx="1" presStyleCnt="3" custScaleX="101756" custScaleY="93628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BB4DC6E-EEA3-4813-8CDA-2E0037E55650}" type="pres">
      <dgm:prSet presAssocID="{99A42929-90D1-407E-A64D-D57DE18DCB54}" presName="spacer" presStyleCnt="0"/>
      <dgm:spPr/>
    </dgm:pt>
    <dgm:pt modelId="{5817959F-2E66-4665-BB26-E3BCC862A01A}" type="pres">
      <dgm:prSet presAssocID="{921F4C3A-7628-4682-9BB1-865FC58A56C2}" presName="parentText" presStyleLbl="node1" presStyleIdx="2" presStyleCnt="3" custScaleY="10508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6293E5F1-8FCA-4EF0-99D0-E3FEA17AC155}" type="presOf" srcId="{921F4C3A-7628-4682-9BB1-865FC58A56C2}" destId="{5817959F-2E66-4665-BB26-E3BCC862A01A}" srcOrd="0" destOrd="0" presId="urn:microsoft.com/office/officeart/2005/8/layout/vList2"/>
    <dgm:cxn modelId="{D2EA3664-93CD-4A6D-A13E-19D28D3CAB68}" srcId="{D7ED8A71-521A-49A4-BA1F-2F827F0FA3BE}" destId="{7D12D7F9-BE87-4CCF-90E4-6F0721FA2619}" srcOrd="0" destOrd="0" parTransId="{3570F6FA-8B46-4F70-9AC3-226D75E9FC3C}" sibTransId="{04B7D04A-35C2-4C51-83CB-20FB320F6C2F}"/>
    <dgm:cxn modelId="{D46EBC81-E53A-4E24-8ED4-452C7415B1DE}" type="presOf" srcId="{7D12D7F9-BE87-4CCF-90E4-6F0721FA2619}" destId="{D15C2FE1-94CE-4921-9090-4DF6D0AF5CC9}" srcOrd="0" destOrd="0" presId="urn:microsoft.com/office/officeart/2005/8/layout/vList2"/>
    <dgm:cxn modelId="{203A87B0-2AE0-43B6-8CA6-AEF334F904DF}" type="presOf" srcId="{D7ED8A71-521A-49A4-BA1F-2F827F0FA3BE}" destId="{52A21B4F-19EB-4525-A521-9CD31401902B}" srcOrd="0" destOrd="0" presId="urn:microsoft.com/office/officeart/2005/8/layout/vList2"/>
    <dgm:cxn modelId="{8B8AB572-D1EE-423E-93A0-C8B3BA2D79DB}" srcId="{D7ED8A71-521A-49A4-BA1F-2F827F0FA3BE}" destId="{8C491654-E4A3-4CE6-BC52-0DBF4F0CE6D2}" srcOrd="1" destOrd="0" parTransId="{958C192B-B028-40D0-B1F4-6A9187C31A76}" sibTransId="{99A42929-90D1-407E-A64D-D57DE18DCB54}"/>
    <dgm:cxn modelId="{46AA6DC0-9F2F-44F8-8C27-0F6E2DE382ED}" type="presOf" srcId="{8C491654-E4A3-4CE6-BC52-0DBF4F0CE6D2}" destId="{AB6265D3-030D-40C4-B9E7-D851BEAD987D}" srcOrd="0" destOrd="0" presId="urn:microsoft.com/office/officeart/2005/8/layout/vList2"/>
    <dgm:cxn modelId="{B63E0A53-3F9C-4C98-80CB-48607AA5F73B}" srcId="{D7ED8A71-521A-49A4-BA1F-2F827F0FA3BE}" destId="{921F4C3A-7628-4682-9BB1-865FC58A56C2}" srcOrd="2" destOrd="0" parTransId="{219ACF0C-2652-4C95-B9FF-9B9DF3D66200}" sibTransId="{78901029-AFE5-4F6E-B9CE-ECDAB86C8E17}"/>
    <dgm:cxn modelId="{B8A90E56-B567-4C05-9FDD-C9A15F9BC4DE}" type="presParOf" srcId="{52A21B4F-19EB-4525-A521-9CD31401902B}" destId="{D15C2FE1-94CE-4921-9090-4DF6D0AF5CC9}" srcOrd="0" destOrd="0" presId="urn:microsoft.com/office/officeart/2005/8/layout/vList2"/>
    <dgm:cxn modelId="{C413C411-E221-4DBA-8F6B-EFC2095E2054}" type="presParOf" srcId="{52A21B4F-19EB-4525-A521-9CD31401902B}" destId="{CFA9629B-B3D1-45C0-9FAE-C2C1AFCFCFA0}" srcOrd="1" destOrd="0" presId="urn:microsoft.com/office/officeart/2005/8/layout/vList2"/>
    <dgm:cxn modelId="{2FC7E891-2619-405D-89E7-71B2AE98EF07}" type="presParOf" srcId="{52A21B4F-19EB-4525-A521-9CD31401902B}" destId="{AB6265D3-030D-40C4-B9E7-D851BEAD987D}" srcOrd="2" destOrd="0" presId="urn:microsoft.com/office/officeart/2005/8/layout/vList2"/>
    <dgm:cxn modelId="{5D2C4080-2F41-47FE-95ED-401568E8333A}" type="presParOf" srcId="{52A21B4F-19EB-4525-A521-9CD31401902B}" destId="{EBB4DC6E-EEA3-4813-8CDA-2E0037E55650}" srcOrd="3" destOrd="0" presId="urn:microsoft.com/office/officeart/2005/8/layout/vList2"/>
    <dgm:cxn modelId="{966B5E7F-73A2-4B4B-AB45-7A9A3EE0BBE3}" type="presParOf" srcId="{52A21B4F-19EB-4525-A521-9CD31401902B}" destId="{5817959F-2E66-4665-BB26-E3BCC862A0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7ED8A71-521A-49A4-BA1F-2F827F0FA3B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CDD5518B-7E53-44F4-B761-28BFEC3BD76D}">
      <dgm:prSet/>
      <dgm:spPr/>
      <dgm:t>
        <a:bodyPr/>
        <a:lstStyle/>
        <a:p>
          <a:pPr rtl="1"/>
          <a:r>
            <a:rPr lang="he-IL" dirty="0" smtClean="0"/>
            <a:t>מטריצת ההלימה מאפשרת </a:t>
          </a:r>
          <a:r>
            <a:rPr lang="he-IL" dirty="0" smtClean="0"/>
            <a:t>למקם את המורים בשלבים השונים של הטמעת טכנולוגיות </a:t>
          </a:r>
          <a:r>
            <a:rPr lang="he-IL" dirty="0" err="1" smtClean="0"/>
            <a:t>מ"ת</a:t>
          </a:r>
          <a:r>
            <a:rPr lang="he-IL" dirty="0" smtClean="0"/>
            <a:t> ולזהות </a:t>
          </a:r>
          <a:r>
            <a:rPr lang="he-IL" dirty="0" smtClean="0"/>
            <a:t>תפקידים או אסטרטגיות הוראה שאינם באים לידי ביטוי בשיעורים משולבי טכנולוגיה. </a:t>
          </a:r>
          <a:endParaRPr lang="en-US" dirty="0"/>
        </a:p>
      </dgm:t>
    </dgm:pt>
    <dgm:pt modelId="{3306AC16-1700-4830-858D-87A43A9CA745}" type="parTrans" cxnId="{568FA34B-0CFE-4292-A6B5-8FB4F85B51AD}">
      <dgm:prSet/>
      <dgm:spPr/>
      <dgm:t>
        <a:bodyPr/>
        <a:lstStyle/>
        <a:p>
          <a:pPr rtl="1"/>
          <a:endParaRPr lang="he-IL"/>
        </a:p>
      </dgm:t>
    </dgm:pt>
    <dgm:pt modelId="{4008FF95-1ACF-4B39-83A1-4EA16EE7B254}" type="sibTrans" cxnId="{568FA34B-0CFE-4292-A6B5-8FB4F85B51AD}">
      <dgm:prSet/>
      <dgm:spPr/>
      <dgm:t>
        <a:bodyPr/>
        <a:lstStyle/>
        <a:p>
          <a:pPr rtl="1"/>
          <a:endParaRPr lang="he-IL"/>
        </a:p>
      </dgm:t>
    </dgm:pt>
    <dgm:pt modelId="{1002320E-8CFC-4323-AAA2-C47DD1CE4393}">
      <dgm:prSet/>
      <dgm:spPr/>
      <dgm:t>
        <a:bodyPr/>
        <a:lstStyle/>
        <a:p>
          <a:pPr rtl="1"/>
          <a:r>
            <a:rPr lang="he-IL" dirty="0" smtClean="0"/>
            <a:t>כלי זה יכול לשמש ככלי אישי לאבחון המורה, מילוי המטריצה לפני ואחרי השתלמויות בתחום טכנולוגיות </a:t>
          </a:r>
          <a:r>
            <a:rPr lang="he-IL" dirty="0" err="1" smtClean="0"/>
            <a:t>מ"ת</a:t>
          </a:r>
          <a:r>
            <a:rPr lang="he-IL" dirty="0" smtClean="0"/>
            <a:t> או לפני ואחרי הטמעת טכנולוגיות חדשות בכיתות הלימוד יכול להצביע על פערים.</a:t>
          </a:r>
          <a:endParaRPr lang="en-US" dirty="0"/>
        </a:p>
      </dgm:t>
    </dgm:pt>
    <dgm:pt modelId="{4D60F414-C4E5-4DB2-9FBB-C3980602942F}" type="parTrans" cxnId="{D6A55F58-F96B-4408-93E3-8D05B8D09593}">
      <dgm:prSet/>
      <dgm:spPr/>
      <dgm:t>
        <a:bodyPr/>
        <a:lstStyle/>
        <a:p>
          <a:pPr rtl="1"/>
          <a:endParaRPr lang="he-IL"/>
        </a:p>
      </dgm:t>
    </dgm:pt>
    <dgm:pt modelId="{3C08A327-312A-488D-8914-62F8591BCA17}" type="sibTrans" cxnId="{D6A55F58-F96B-4408-93E3-8D05B8D09593}">
      <dgm:prSet/>
      <dgm:spPr/>
      <dgm:t>
        <a:bodyPr/>
        <a:lstStyle/>
        <a:p>
          <a:pPr rtl="1"/>
          <a:endParaRPr lang="he-IL"/>
        </a:p>
      </dgm:t>
    </dgm:pt>
    <dgm:pt modelId="{B33968F4-CEB5-4BBB-BB27-FABDF123C14A}">
      <dgm:prSet/>
      <dgm:spPr/>
      <dgm:t>
        <a:bodyPr/>
        <a:lstStyle/>
        <a:p>
          <a:pPr rtl="1"/>
          <a:r>
            <a:rPr lang="he-IL" b="1" dirty="0" smtClean="0"/>
            <a:t>פערים חיובים </a:t>
          </a:r>
          <a:r>
            <a:rPr lang="he-IL" dirty="0" smtClean="0"/>
            <a:t>עשויים לזהות התקדמות בהטמעת טכנולוגיות </a:t>
          </a:r>
          <a:r>
            <a:rPr lang="he-IL" dirty="0" err="1" smtClean="0"/>
            <a:t>מ"ת</a:t>
          </a:r>
          <a:r>
            <a:rPr lang="he-IL" dirty="0" smtClean="0"/>
            <a:t> ושיטות הוראה </a:t>
          </a:r>
          <a:r>
            <a:rPr lang="he-IL" dirty="0" err="1" smtClean="0"/>
            <a:t>קונסטרוקטיביסטיות</a:t>
          </a:r>
          <a:r>
            <a:rPr lang="he-IL" dirty="0" smtClean="0"/>
            <a:t>. </a:t>
          </a:r>
        </a:p>
        <a:p>
          <a:pPr rtl="1"/>
          <a:r>
            <a:rPr lang="he-IL" b="1" dirty="0" smtClean="0"/>
            <a:t>פערים שלילים </a:t>
          </a:r>
          <a:r>
            <a:rPr lang="he-IL" dirty="0" smtClean="0"/>
            <a:t>עלולים לזהות נסיגה בהתפתחות המקצועית של המורה ולשמש כתמרור אזהרה ואמצעי המצביע על נקודות החולשה אותן יש לשפר.</a:t>
          </a:r>
          <a:endParaRPr lang="en-US" dirty="0"/>
        </a:p>
      </dgm:t>
    </dgm:pt>
    <dgm:pt modelId="{5ECD7774-CC0C-40FE-9A5A-481FD353A592}" type="parTrans" cxnId="{503E5031-34C1-4811-AB02-B454B6C0602B}">
      <dgm:prSet/>
      <dgm:spPr/>
      <dgm:t>
        <a:bodyPr/>
        <a:lstStyle/>
        <a:p>
          <a:pPr rtl="1"/>
          <a:endParaRPr lang="he-IL"/>
        </a:p>
      </dgm:t>
    </dgm:pt>
    <dgm:pt modelId="{9CFC3988-9E64-4466-BEF1-2CFE4F6D864E}" type="sibTrans" cxnId="{503E5031-34C1-4811-AB02-B454B6C0602B}">
      <dgm:prSet/>
      <dgm:spPr/>
      <dgm:t>
        <a:bodyPr/>
        <a:lstStyle/>
        <a:p>
          <a:pPr rtl="1"/>
          <a:endParaRPr lang="he-IL"/>
        </a:p>
      </dgm:t>
    </dgm:pt>
    <dgm:pt modelId="{52A21B4F-19EB-4525-A521-9CD31401902B}" type="pres">
      <dgm:prSet presAssocID="{D7ED8A71-521A-49A4-BA1F-2F827F0FA3B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DB272555-DA23-4559-9302-6FF4535E4D1A}" type="pres">
      <dgm:prSet presAssocID="{CDD5518B-7E53-44F4-B761-28BFEC3BD76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4C156F5-F3E7-443A-9ECB-6EA458EA11C9}" type="pres">
      <dgm:prSet presAssocID="{4008FF95-1ACF-4B39-83A1-4EA16EE7B254}" presName="spacer" presStyleCnt="0"/>
      <dgm:spPr/>
    </dgm:pt>
    <dgm:pt modelId="{86238494-D5C1-4FCE-A6C4-338E5805F175}" type="pres">
      <dgm:prSet presAssocID="{1002320E-8CFC-4323-AAA2-C47DD1CE439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A25F64-ABCD-4203-BBE2-3CFD44C24105}" type="pres">
      <dgm:prSet presAssocID="{3C08A327-312A-488D-8914-62F8591BCA17}" presName="spacer" presStyleCnt="0"/>
      <dgm:spPr/>
    </dgm:pt>
    <dgm:pt modelId="{1A925F57-639C-4959-814E-0F484906E8B8}" type="pres">
      <dgm:prSet presAssocID="{B33968F4-CEB5-4BBB-BB27-FABDF123C14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568FA34B-0CFE-4292-A6B5-8FB4F85B51AD}" srcId="{D7ED8A71-521A-49A4-BA1F-2F827F0FA3BE}" destId="{CDD5518B-7E53-44F4-B761-28BFEC3BD76D}" srcOrd="0" destOrd="0" parTransId="{3306AC16-1700-4830-858D-87A43A9CA745}" sibTransId="{4008FF95-1ACF-4B39-83A1-4EA16EE7B254}"/>
    <dgm:cxn modelId="{AF905E86-801A-4741-B824-F7F606520701}" type="presOf" srcId="{D7ED8A71-521A-49A4-BA1F-2F827F0FA3BE}" destId="{52A21B4F-19EB-4525-A521-9CD31401902B}" srcOrd="0" destOrd="0" presId="urn:microsoft.com/office/officeart/2005/8/layout/vList2"/>
    <dgm:cxn modelId="{8EA26FE3-A0EB-4782-AA84-C119E34C8212}" type="presOf" srcId="{B33968F4-CEB5-4BBB-BB27-FABDF123C14A}" destId="{1A925F57-639C-4959-814E-0F484906E8B8}" srcOrd="0" destOrd="0" presId="urn:microsoft.com/office/officeart/2005/8/layout/vList2"/>
    <dgm:cxn modelId="{D6A55F58-F96B-4408-93E3-8D05B8D09593}" srcId="{D7ED8A71-521A-49A4-BA1F-2F827F0FA3BE}" destId="{1002320E-8CFC-4323-AAA2-C47DD1CE4393}" srcOrd="1" destOrd="0" parTransId="{4D60F414-C4E5-4DB2-9FBB-C3980602942F}" sibTransId="{3C08A327-312A-488D-8914-62F8591BCA17}"/>
    <dgm:cxn modelId="{503E5031-34C1-4811-AB02-B454B6C0602B}" srcId="{D7ED8A71-521A-49A4-BA1F-2F827F0FA3BE}" destId="{B33968F4-CEB5-4BBB-BB27-FABDF123C14A}" srcOrd="2" destOrd="0" parTransId="{5ECD7774-CC0C-40FE-9A5A-481FD353A592}" sibTransId="{9CFC3988-9E64-4466-BEF1-2CFE4F6D864E}"/>
    <dgm:cxn modelId="{DC30A58F-7212-4F35-BF57-F35DD6EB59C9}" type="presOf" srcId="{CDD5518B-7E53-44F4-B761-28BFEC3BD76D}" destId="{DB272555-DA23-4559-9302-6FF4535E4D1A}" srcOrd="0" destOrd="0" presId="urn:microsoft.com/office/officeart/2005/8/layout/vList2"/>
    <dgm:cxn modelId="{1D6A7C38-4B0E-49B9-A55B-71C8BCE09F01}" type="presOf" srcId="{1002320E-8CFC-4323-AAA2-C47DD1CE4393}" destId="{86238494-D5C1-4FCE-A6C4-338E5805F175}" srcOrd="0" destOrd="0" presId="urn:microsoft.com/office/officeart/2005/8/layout/vList2"/>
    <dgm:cxn modelId="{FB4C1C38-58CE-4D9D-B9A9-86559A80DE27}" type="presParOf" srcId="{52A21B4F-19EB-4525-A521-9CD31401902B}" destId="{DB272555-DA23-4559-9302-6FF4535E4D1A}" srcOrd="0" destOrd="0" presId="urn:microsoft.com/office/officeart/2005/8/layout/vList2"/>
    <dgm:cxn modelId="{A016131F-09FF-443D-BA43-38F1212496E9}" type="presParOf" srcId="{52A21B4F-19EB-4525-A521-9CD31401902B}" destId="{74C156F5-F3E7-443A-9ECB-6EA458EA11C9}" srcOrd="1" destOrd="0" presId="urn:microsoft.com/office/officeart/2005/8/layout/vList2"/>
    <dgm:cxn modelId="{F0F2C858-BBC8-4434-916E-CF77414CDCBC}" type="presParOf" srcId="{52A21B4F-19EB-4525-A521-9CD31401902B}" destId="{86238494-D5C1-4FCE-A6C4-338E5805F175}" srcOrd="2" destOrd="0" presId="urn:microsoft.com/office/officeart/2005/8/layout/vList2"/>
    <dgm:cxn modelId="{9CF9BCF5-1297-4E49-80ED-B21B9E6A5EB3}" type="presParOf" srcId="{52A21B4F-19EB-4525-A521-9CD31401902B}" destId="{DBA25F64-ABCD-4203-BBE2-3CFD44C24105}" srcOrd="3" destOrd="0" presId="urn:microsoft.com/office/officeart/2005/8/layout/vList2"/>
    <dgm:cxn modelId="{76AB4EEC-6584-411F-AA9B-3495C1D118AE}" type="presParOf" srcId="{52A21B4F-19EB-4525-A521-9CD31401902B}" destId="{1A925F57-639C-4959-814E-0F484906E8B8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159A18-B05A-4889-841A-C42E973147C9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</dgm:pt>
    <dgm:pt modelId="{F9844FC6-9E41-46BF-9C55-2AF9D01F5C1A}">
      <dgm:prSet phldrT="[טקסט]"/>
      <dgm:spPr/>
      <dgm:t>
        <a:bodyPr/>
        <a:lstStyle/>
        <a:p>
          <a:pPr rtl="1"/>
          <a:r>
            <a:rPr lang="he-IL" dirty="0" smtClean="0"/>
            <a:t>הוראה מסורתית</a:t>
          </a:r>
          <a:endParaRPr lang="he-IL" dirty="0"/>
        </a:p>
      </dgm:t>
    </dgm:pt>
    <dgm:pt modelId="{1C331599-6DAC-4EE1-BD43-829892567313}" type="parTrans" cxnId="{8C671436-2F77-40E4-98D4-A9EC0DF9D31B}">
      <dgm:prSet/>
      <dgm:spPr/>
      <dgm:t>
        <a:bodyPr/>
        <a:lstStyle/>
        <a:p>
          <a:pPr rtl="1"/>
          <a:endParaRPr lang="he-IL"/>
        </a:p>
      </dgm:t>
    </dgm:pt>
    <dgm:pt modelId="{BAC70FC8-739B-410D-93D1-3DE5CDC973A7}" type="sibTrans" cxnId="{8C671436-2F77-40E4-98D4-A9EC0DF9D31B}">
      <dgm:prSet/>
      <dgm:spPr/>
      <dgm:t>
        <a:bodyPr/>
        <a:lstStyle/>
        <a:p>
          <a:pPr rtl="1"/>
          <a:endParaRPr lang="he-IL"/>
        </a:p>
      </dgm:t>
    </dgm:pt>
    <dgm:pt modelId="{537C7C20-3BD2-42F6-AD29-FFE7103A333F}">
      <dgm:prSet phldrT="[טקסט]"/>
      <dgm:spPr/>
      <dgm:t>
        <a:bodyPr/>
        <a:lstStyle/>
        <a:p>
          <a:pPr rtl="1"/>
          <a:r>
            <a:rPr lang="he-IL" dirty="0" smtClean="0"/>
            <a:t>המורה במרכז ההוראה</a:t>
          </a:r>
          <a:endParaRPr lang="he-IL" dirty="0"/>
        </a:p>
      </dgm:t>
    </dgm:pt>
    <dgm:pt modelId="{4C1DF9BC-A214-4A72-8238-56EFAAA31AC9}" type="parTrans" cxnId="{AA2E7565-38F8-4F34-96A5-3EBF0F1F1B34}">
      <dgm:prSet/>
      <dgm:spPr/>
      <dgm:t>
        <a:bodyPr/>
        <a:lstStyle/>
        <a:p>
          <a:pPr rtl="1"/>
          <a:endParaRPr lang="he-IL"/>
        </a:p>
      </dgm:t>
    </dgm:pt>
    <dgm:pt modelId="{B37E8BE9-9C34-4A64-AAD0-FE603F715023}" type="sibTrans" cxnId="{AA2E7565-38F8-4F34-96A5-3EBF0F1F1B34}">
      <dgm:prSet/>
      <dgm:spPr/>
      <dgm:t>
        <a:bodyPr/>
        <a:lstStyle/>
        <a:p>
          <a:pPr rtl="1"/>
          <a:endParaRPr lang="he-IL"/>
        </a:p>
      </dgm:t>
    </dgm:pt>
    <dgm:pt modelId="{9F289B9D-F423-40FF-B291-3B1069FF7EEB}">
      <dgm:prSet phldrT="[טקסט]"/>
      <dgm:spPr/>
      <dgm:t>
        <a:bodyPr/>
        <a:lstStyle/>
        <a:p>
          <a:pPr rtl="1"/>
          <a:r>
            <a:rPr lang="he-IL" dirty="0" smtClean="0"/>
            <a:t>העברת ידע</a:t>
          </a:r>
          <a:endParaRPr lang="he-IL" dirty="0"/>
        </a:p>
      </dgm:t>
    </dgm:pt>
    <dgm:pt modelId="{9C5C99EA-9FAE-4518-808B-1A397B9821F9}" type="parTrans" cxnId="{A7A2A633-8040-42E3-AC65-DB5478F1D7B3}">
      <dgm:prSet/>
      <dgm:spPr/>
      <dgm:t>
        <a:bodyPr/>
        <a:lstStyle/>
        <a:p>
          <a:pPr rtl="1"/>
          <a:endParaRPr lang="he-IL"/>
        </a:p>
      </dgm:t>
    </dgm:pt>
    <dgm:pt modelId="{65BEABAD-9058-44E4-834F-A7E1656BD8D4}" type="sibTrans" cxnId="{A7A2A633-8040-42E3-AC65-DB5478F1D7B3}">
      <dgm:prSet/>
      <dgm:spPr/>
      <dgm:t>
        <a:bodyPr/>
        <a:lstStyle/>
        <a:p>
          <a:pPr rtl="1"/>
          <a:endParaRPr lang="he-IL"/>
        </a:p>
      </dgm:t>
    </dgm:pt>
    <dgm:pt modelId="{B319B0D0-FBD1-4179-BE3D-AC1441A2DD61}">
      <dgm:prSet phldrT="[טקסט]"/>
      <dgm:spPr/>
      <dgm:t>
        <a:bodyPr/>
        <a:lstStyle/>
        <a:p>
          <a:pPr rtl="1"/>
          <a:r>
            <a:rPr lang="he-IL" dirty="0" smtClean="0"/>
            <a:t>התלמיד פסיבי בתהליך הלמידה</a:t>
          </a:r>
          <a:endParaRPr lang="he-IL" dirty="0"/>
        </a:p>
      </dgm:t>
    </dgm:pt>
    <dgm:pt modelId="{ED4E07DA-D6E7-42A7-9247-B21EEE694596}" type="parTrans" cxnId="{0417036B-D261-47A1-A261-78496402B090}">
      <dgm:prSet/>
      <dgm:spPr/>
      <dgm:t>
        <a:bodyPr/>
        <a:lstStyle/>
        <a:p>
          <a:pPr rtl="1"/>
          <a:endParaRPr lang="he-IL"/>
        </a:p>
      </dgm:t>
    </dgm:pt>
    <dgm:pt modelId="{02A151F2-C918-411B-A663-A2AF775B90C1}" type="sibTrans" cxnId="{0417036B-D261-47A1-A261-78496402B090}">
      <dgm:prSet/>
      <dgm:spPr/>
      <dgm:t>
        <a:bodyPr/>
        <a:lstStyle/>
        <a:p>
          <a:pPr rtl="1"/>
          <a:endParaRPr lang="he-IL"/>
        </a:p>
      </dgm:t>
    </dgm:pt>
    <dgm:pt modelId="{EF2D2BCD-5855-4547-891D-8831DD7C16A5}">
      <dgm:prSet phldrT="[טקסט]"/>
      <dgm:spPr/>
      <dgm:t>
        <a:bodyPr/>
        <a:lstStyle/>
        <a:p>
          <a:pPr rtl="1"/>
          <a:r>
            <a:rPr lang="he-IL" dirty="0" smtClean="0"/>
            <a:t>הוראה קונסטרוקטיביסטית חברתית</a:t>
          </a:r>
          <a:endParaRPr lang="he-IL" dirty="0"/>
        </a:p>
      </dgm:t>
    </dgm:pt>
    <dgm:pt modelId="{2C7827C0-58AD-4095-A603-1F1449FC08C0}" type="parTrans" cxnId="{E9B35AB6-B349-4B34-ACB8-AD9C70556E95}">
      <dgm:prSet/>
      <dgm:spPr/>
      <dgm:t>
        <a:bodyPr/>
        <a:lstStyle/>
        <a:p>
          <a:pPr rtl="1"/>
          <a:endParaRPr lang="he-IL"/>
        </a:p>
      </dgm:t>
    </dgm:pt>
    <dgm:pt modelId="{3B227420-B522-4911-8451-E416516156C9}" type="sibTrans" cxnId="{E9B35AB6-B349-4B34-ACB8-AD9C70556E95}">
      <dgm:prSet/>
      <dgm:spPr/>
      <dgm:t>
        <a:bodyPr/>
        <a:lstStyle/>
        <a:p>
          <a:pPr rtl="1"/>
          <a:endParaRPr lang="he-IL"/>
        </a:p>
      </dgm:t>
    </dgm:pt>
    <dgm:pt modelId="{E2B96A12-A11F-4FCD-8171-D7ED343ACB4D}">
      <dgm:prSet phldrT="[טקסט]" custT="1"/>
      <dgm:spPr/>
      <dgm:t>
        <a:bodyPr/>
        <a:lstStyle/>
        <a:p>
          <a:pPr rtl="1"/>
          <a:r>
            <a:rPr lang="he-IL" sz="2000" dirty="0" smtClean="0"/>
            <a:t>אינטראקציות חברתיות עם עמית או אדם מבוגר או אדם מיומן</a:t>
          </a:r>
          <a:endParaRPr lang="he-IL" sz="2000" dirty="0"/>
        </a:p>
      </dgm:t>
    </dgm:pt>
    <dgm:pt modelId="{2DA2914F-1AB7-4EE1-91EC-D0F2B23FD60F}" type="parTrans" cxnId="{6DE18A9E-3D5C-440B-9703-0476DF40DB85}">
      <dgm:prSet/>
      <dgm:spPr/>
      <dgm:t>
        <a:bodyPr/>
        <a:lstStyle/>
        <a:p>
          <a:pPr rtl="1"/>
          <a:endParaRPr lang="he-IL"/>
        </a:p>
      </dgm:t>
    </dgm:pt>
    <dgm:pt modelId="{62BE3962-BCB6-41D7-BBFF-DDF789381D66}" type="sibTrans" cxnId="{6DE18A9E-3D5C-440B-9703-0476DF40DB85}">
      <dgm:prSet/>
      <dgm:spPr/>
      <dgm:t>
        <a:bodyPr/>
        <a:lstStyle/>
        <a:p>
          <a:pPr rtl="1"/>
          <a:endParaRPr lang="he-IL"/>
        </a:p>
      </dgm:t>
    </dgm:pt>
    <dgm:pt modelId="{554BA072-CF6C-4F83-AFE2-B763EF9C574F}">
      <dgm:prSet phldrT="[טקסט]" custT="1"/>
      <dgm:spPr/>
      <dgm:t>
        <a:bodyPr/>
        <a:lstStyle/>
        <a:p>
          <a:pPr rtl="1"/>
          <a:r>
            <a:rPr lang="he-IL" sz="2000" dirty="0" smtClean="0"/>
            <a:t>הצגת דעות , חלופות והנמקות</a:t>
          </a:r>
          <a:endParaRPr lang="he-IL" sz="2000" dirty="0"/>
        </a:p>
      </dgm:t>
    </dgm:pt>
    <dgm:pt modelId="{942268A7-1CA1-40E0-BC4A-63AC40594B3D}" type="parTrans" cxnId="{A64760EE-C2A6-47D3-A7D7-206DA5858E5C}">
      <dgm:prSet/>
      <dgm:spPr/>
      <dgm:t>
        <a:bodyPr/>
        <a:lstStyle/>
        <a:p>
          <a:pPr rtl="1"/>
          <a:endParaRPr lang="he-IL"/>
        </a:p>
      </dgm:t>
    </dgm:pt>
    <dgm:pt modelId="{0D37CD64-2653-44DE-8C57-C9AF5CD50A3B}" type="sibTrans" cxnId="{A64760EE-C2A6-47D3-A7D7-206DA5858E5C}">
      <dgm:prSet/>
      <dgm:spPr/>
      <dgm:t>
        <a:bodyPr/>
        <a:lstStyle/>
        <a:p>
          <a:pPr rtl="1"/>
          <a:endParaRPr lang="he-IL"/>
        </a:p>
      </dgm:t>
    </dgm:pt>
    <dgm:pt modelId="{1A30D1E6-8093-47D5-A41E-B74AE7D1CF0F}">
      <dgm:prSet phldrT="[טקסט]"/>
      <dgm:spPr/>
      <dgm:t>
        <a:bodyPr/>
        <a:lstStyle/>
        <a:p>
          <a:pPr rtl="1"/>
          <a:r>
            <a:rPr lang="he-IL" dirty="0" smtClean="0"/>
            <a:t>התלמיד במרכז ההוראה</a:t>
          </a:r>
          <a:endParaRPr lang="he-IL" dirty="0"/>
        </a:p>
      </dgm:t>
    </dgm:pt>
    <dgm:pt modelId="{C6D163AB-9238-44E0-B33F-378B8642C3B4}" type="parTrans" cxnId="{D55BA4B2-961D-40AD-B5D0-5F60B793B410}">
      <dgm:prSet/>
      <dgm:spPr/>
      <dgm:t>
        <a:bodyPr/>
        <a:lstStyle/>
        <a:p>
          <a:pPr rtl="1"/>
          <a:endParaRPr lang="he-IL"/>
        </a:p>
      </dgm:t>
    </dgm:pt>
    <dgm:pt modelId="{28C88C89-A5E3-48AE-A761-AA5022DC200F}" type="sibTrans" cxnId="{D55BA4B2-961D-40AD-B5D0-5F60B793B410}">
      <dgm:prSet/>
      <dgm:spPr/>
      <dgm:t>
        <a:bodyPr/>
        <a:lstStyle/>
        <a:p>
          <a:pPr rtl="1"/>
          <a:endParaRPr lang="he-IL"/>
        </a:p>
      </dgm:t>
    </dgm:pt>
    <dgm:pt modelId="{FEE08DF1-5F83-40BE-B27F-388B475BDEEF}">
      <dgm:prSet phldrT="[טקסט]"/>
      <dgm:spPr/>
      <dgm:t>
        <a:bodyPr/>
        <a:lstStyle/>
        <a:p>
          <a:pPr rtl="1"/>
          <a:r>
            <a:rPr lang="he-IL" dirty="0" smtClean="0"/>
            <a:t>הבניית ידע</a:t>
          </a:r>
          <a:endParaRPr lang="he-IL" dirty="0"/>
        </a:p>
      </dgm:t>
    </dgm:pt>
    <dgm:pt modelId="{860A2198-BBE7-49B8-8510-6BDDD7735A29}" type="parTrans" cxnId="{A23FA0DA-2645-4A4A-9EF1-B8A659EE92CE}">
      <dgm:prSet/>
      <dgm:spPr/>
      <dgm:t>
        <a:bodyPr/>
        <a:lstStyle/>
        <a:p>
          <a:pPr rtl="1"/>
          <a:endParaRPr lang="he-IL"/>
        </a:p>
      </dgm:t>
    </dgm:pt>
    <dgm:pt modelId="{E92B10B1-E173-4BB9-8812-D18D3C0F68A8}" type="sibTrans" cxnId="{A23FA0DA-2645-4A4A-9EF1-B8A659EE92CE}">
      <dgm:prSet/>
      <dgm:spPr/>
      <dgm:t>
        <a:bodyPr/>
        <a:lstStyle/>
        <a:p>
          <a:pPr rtl="1"/>
          <a:endParaRPr lang="he-IL"/>
        </a:p>
      </dgm:t>
    </dgm:pt>
    <dgm:pt modelId="{51A35A25-202C-4C16-B039-D0E239D376B1}">
      <dgm:prSet phldrT="[טקסט]"/>
      <dgm:spPr/>
      <dgm:t>
        <a:bodyPr/>
        <a:lstStyle/>
        <a:p>
          <a:pPr rtl="1"/>
          <a:r>
            <a:rPr lang="he-IL" dirty="0" smtClean="0"/>
            <a:t>התלמיד פעיל בתהליך הלמידה</a:t>
          </a:r>
          <a:endParaRPr lang="he-IL" dirty="0"/>
        </a:p>
      </dgm:t>
    </dgm:pt>
    <dgm:pt modelId="{9C27DDE9-F1CC-42B1-AF37-DC229E1B300A}" type="parTrans" cxnId="{449DF217-4516-456C-AA72-227BFFDF00CF}">
      <dgm:prSet/>
      <dgm:spPr/>
      <dgm:t>
        <a:bodyPr/>
        <a:lstStyle/>
        <a:p>
          <a:pPr rtl="1"/>
          <a:endParaRPr lang="he-IL"/>
        </a:p>
      </dgm:t>
    </dgm:pt>
    <dgm:pt modelId="{3CD82948-E431-4F9B-AADE-B1C9C1D529D2}" type="sibTrans" cxnId="{449DF217-4516-456C-AA72-227BFFDF00CF}">
      <dgm:prSet/>
      <dgm:spPr/>
      <dgm:t>
        <a:bodyPr/>
        <a:lstStyle/>
        <a:p>
          <a:pPr rtl="1"/>
          <a:endParaRPr lang="he-IL"/>
        </a:p>
      </dgm:t>
    </dgm:pt>
    <dgm:pt modelId="{E38D9A18-5E56-4D8F-9CF9-B0104ED23EFD}">
      <dgm:prSet phldrT="[טקסט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Salomon,</a:t>
          </a:r>
          <a:r>
            <a:rPr lang="en-US" sz="1800" dirty="0" smtClean="0">
              <a:cs typeface="+mj-cs"/>
            </a:rPr>
            <a:t> 1992</a:t>
          </a:r>
          <a:br>
            <a:rPr lang="en-US" sz="1800" dirty="0" smtClean="0">
              <a:cs typeface="+mj-cs"/>
            </a:rPr>
          </a:br>
          <a:r>
            <a:rPr lang="he-IL" sz="1800" dirty="0" smtClean="0">
              <a:cs typeface="+mj-cs"/>
            </a:rPr>
            <a:t> ברוקס &amp; </a:t>
          </a:r>
          <a:r>
            <a:rPr lang="he-IL" sz="1800" dirty="0" err="1" smtClean="0">
              <a:cs typeface="+mj-cs"/>
            </a:rPr>
            <a:t>ברוקס</a:t>
          </a:r>
          <a:r>
            <a:rPr lang="he-IL" sz="1800" dirty="0" smtClean="0">
              <a:cs typeface="+mj-cs"/>
            </a:rPr>
            <a:t>, </a:t>
          </a:r>
          <a:r>
            <a:rPr lang="he-IL" sz="1600" dirty="0" smtClean="0">
              <a:cs typeface="+mn-cs"/>
            </a:rPr>
            <a:t>1997</a:t>
          </a:r>
          <a:endParaRPr lang="he-IL" sz="1800" dirty="0">
            <a:cs typeface="+mj-cs"/>
          </a:endParaRPr>
        </a:p>
      </dgm:t>
    </dgm:pt>
    <dgm:pt modelId="{B7024F39-ABAA-4E9D-BE95-687D36073F81}" type="parTrans" cxnId="{DCBBA5FA-0EE8-4F49-8E92-E08164D17500}">
      <dgm:prSet/>
      <dgm:spPr/>
      <dgm:t>
        <a:bodyPr/>
        <a:lstStyle/>
        <a:p>
          <a:pPr rtl="1"/>
          <a:endParaRPr lang="he-IL"/>
        </a:p>
      </dgm:t>
    </dgm:pt>
    <dgm:pt modelId="{7F67C2E2-D1A7-4761-B944-E97B5AE4F71D}" type="sibTrans" cxnId="{DCBBA5FA-0EE8-4F49-8E92-E08164D17500}">
      <dgm:prSet/>
      <dgm:spPr/>
      <dgm:t>
        <a:bodyPr/>
        <a:lstStyle/>
        <a:p>
          <a:pPr rtl="1"/>
          <a:endParaRPr lang="he-IL"/>
        </a:p>
      </dgm:t>
    </dgm:pt>
    <dgm:pt modelId="{AC28670A-D214-4334-895A-0F6E215E09DD}">
      <dgm:prSet phldrT="[טקסט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Becker &amp; </a:t>
          </a:r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Ravitz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1999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; Carey, 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1993</a:t>
          </a:r>
          <a:endParaRPr lang="he-IL" sz="1800" dirty="0"/>
        </a:p>
      </dgm:t>
    </dgm:pt>
    <dgm:pt modelId="{CE65FA14-F52E-4965-8CBD-6E2C1196B558}" type="parTrans" cxnId="{DA3AC9CD-09B6-4F19-909F-8AA34A409BAE}">
      <dgm:prSet/>
      <dgm:spPr/>
    </dgm:pt>
    <dgm:pt modelId="{6CC37FD5-F0FC-45EE-8747-7158AE092A86}" type="sibTrans" cxnId="{DA3AC9CD-09B6-4F19-909F-8AA34A409BAE}">
      <dgm:prSet/>
      <dgm:spPr/>
    </dgm:pt>
    <dgm:pt modelId="{AD23D015-7AF4-4581-BB1B-2E06F03D050C}">
      <dgm:prSet phldrT="[טקסט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algn="ctr" rtl="1"/>
          <a:r>
            <a:rPr lang="en-US" sz="1800" dirty="0" err="1" smtClean="0">
              <a:latin typeface="Times New Roman" pitchFamily="18" charset="0"/>
              <a:cs typeface="Times New Roman" pitchFamily="18" charset="0"/>
            </a:rPr>
            <a:t>Vygotsky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 1989 </a:t>
          </a:r>
          <a:br>
            <a:rPr lang="en-US" sz="1800" dirty="0" smtClean="0">
              <a:latin typeface="Times New Roman" pitchFamily="18" charset="0"/>
              <a:cs typeface="Times New Roman" pitchFamily="18" charset="0"/>
            </a:rPr>
          </a:br>
          <a:r>
            <a:rPr lang="he-IL" sz="1800" dirty="0" smtClean="0">
              <a:latin typeface="Times New Roman" pitchFamily="18" charset="0"/>
              <a:cs typeface="+mn-cs"/>
            </a:rPr>
            <a:t>סלומון,</a:t>
          </a:r>
          <a:r>
            <a:rPr lang="he-IL" sz="1800" dirty="0" smtClean="0">
              <a:latin typeface="Times New Roman" pitchFamily="18" charset="0"/>
              <a:cs typeface="Times New Roman" pitchFamily="18" charset="0"/>
            </a:rPr>
            <a:t> 2000</a:t>
          </a:r>
          <a:endParaRPr lang="he-IL" sz="1800" dirty="0"/>
        </a:p>
      </dgm:t>
    </dgm:pt>
    <dgm:pt modelId="{F22AEA20-2E49-4DF1-9976-227CB9B8EE5C}" type="parTrans" cxnId="{F35F1A7A-FED4-4C0D-BB38-6CFB83B89171}">
      <dgm:prSet/>
      <dgm:spPr/>
    </dgm:pt>
    <dgm:pt modelId="{A4101BD0-FCF0-4AAD-9930-DF9E7FE11A2F}" type="sibTrans" cxnId="{F35F1A7A-FED4-4C0D-BB38-6CFB83B89171}">
      <dgm:prSet/>
      <dgm:spPr/>
    </dgm:pt>
    <dgm:pt modelId="{A2095921-7FF7-4EBF-AFAC-7962BD6A4ED0}">
      <dgm:prSet phldrT="[טקסט]"/>
      <dgm:spPr/>
      <dgm:t>
        <a:bodyPr/>
        <a:lstStyle/>
        <a:p>
          <a:pPr rtl="1"/>
          <a:r>
            <a:rPr lang="he-IL" dirty="0" smtClean="0"/>
            <a:t>הוראה קונסטרוקטיביסטית</a:t>
          </a:r>
          <a:endParaRPr lang="he-IL" dirty="0"/>
        </a:p>
      </dgm:t>
    </dgm:pt>
    <dgm:pt modelId="{4DF7BAA8-E3CE-4DD8-876F-FC947D543C8F}" type="sibTrans" cxnId="{E01AE84A-A26D-4785-BF2C-D7D10C5D02B6}">
      <dgm:prSet/>
      <dgm:spPr/>
      <dgm:t>
        <a:bodyPr/>
        <a:lstStyle/>
        <a:p>
          <a:pPr rtl="1"/>
          <a:endParaRPr lang="he-IL"/>
        </a:p>
      </dgm:t>
    </dgm:pt>
    <dgm:pt modelId="{869C388B-7CF8-40CD-A025-F94D18F63180}" type="parTrans" cxnId="{E01AE84A-A26D-4785-BF2C-D7D10C5D02B6}">
      <dgm:prSet/>
      <dgm:spPr/>
      <dgm:t>
        <a:bodyPr/>
        <a:lstStyle/>
        <a:p>
          <a:pPr rtl="1"/>
          <a:endParaRPr lang="he-IL"/>
        </a:p>
      </dgm:t>
    </dgm:pt>
    <dgm:pt modelId="{1DB1B953-5503-4075-93DD-B4BC565D75AA}" type="pres">
      <dgm:prSet presAssocID="{CC159A18-B05A-4889-841A-C42E973147C9}" presName="theList" presStyleCnt="0">
        <dgm:presLayoutVars>
          <dgm:dir/>
          <dgm:animLvl val="lvl"/>
          <dgm:resizeHandles val="exact"/>
        </dgm:presLayoutVars>
      </dgm:prSet>
      <dgm:spPr/>
    </dgm:pt>
    <dgm:pt modelId="{D38EDD51-A168-420A-B074-FBB505DE28EE}" type="pres">
      <dgm:prSet presAssocID="{EF2D2BCD-5855-4547-891D-8831DD7C16A5}" presName="compNode" presStyleCnt="0"/>
      <dgm:spPr/>
    </dgm:pt>
    <dgm:pt modelId="{3EFC262F-6C09-4DC9-991B-85EF59A80EE9}" type="pres">
      <dgm:prSet presAssocID="{EF2D2BCD-5855-4547-891D-8831DD7C16A5}" presName="aNode" presStyleLbl="bgShp" presStyleIdx="0" presStyleCnt="3" custLinFactNeighborX="-2362" custLinFactNeighborY="632"/>
      <dgm:spPr/>
      <dgm:t>
        <a:bodyPr/>
        <a:lstStyle/>
        <a:p>
          <a:pPr rtl="1"/>
          <a:endParaRPr lang="he-IL"/>
        </a:p>
      </dgm:t>
    </dgm:pt>
    <dgm:pt modelId="{A5C2677B-2361-46CA-AD50-804125AC7B09}" type="pres">
      <dgm:prSet presAssocID="{EF2D2BCD-5855-4547-891D-8831DD7C16A5}" presName="textNode" presStyleLbl="bgShp" presStyleIdx="0" presStyleCnt="3"/>
      <dgm:spPr/>
      <dgm:t>
        <a:bodyPr/>
        <a:lstStyle/>
        <a:p>
          <a:pPr rtl="1"/>
          <a:endParaRPr lang="he-IL"/>
        </a:p>
      </dgm:t>
    </dgm:pt>
    <dgm:pt modelId="{3E3BD2F2-52A4-493D-8DF2-672C68C9F0B3}" type="pres">
      <dgm:prSet presAssocID="{EF2D2BCD-5855-4547-891D-8831DD7C16A5}" presName="compChildNode" presStyleCnt="0"/>
      <dgm:spPr/>
    </dgm:pt>
    <dgm:pt modelId="{BF8E02F7-0A3D-4E77-BC94-9364451CFE93}" type="pres">
      <dgm:prSet presAssocID="{EF2D2BCD-5855-4547-891D-8831DD7C16A5}" presName="theInnerList" presStyleCnt="0"/>
      <dgm:spPr/>
    </dgm:pt>
    <dgm:pt modelId="{3616565A-68EF-400E-9AEB-611A9ABDDE73}" type="pres">
      <dgm:prSet presAssocID="{E2B96A12-A11F-4FCD-8171-D7ED343ACB4D}" presName="childNode" presStyleLbl="node1" presStyleIdx="0" presStyleCnt="11" custScaleX="110229" custScaleY="16915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F24EA71-5D54-43E4-842F-8B100EBA7C6C}" type="pres">
      <dgm:prSet presAssocID="{E2B96A12-A11F-4FCD-8171-D7ED343ACB4D}" presName="aSpace2" presStyleCnt="0"/>
      <dgm:spPr/>
    </dgm:pt>
    <dgm:pt modelId="{F9786600-4D8F-4170-BFC4-ACD0037CF24D}" type="pres">
      <dgm:prSet presAssocID="{554BA072-CF6C-4F83-AFE2-B763EF9C574F}" presName="child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A25B897-5021-4E34-A97E-6C2EF408C5BA}" type="pres">
      <dgm:prSet presAssocID="{554BA072-CF6C-4F83-AFE2-B763EF9C574F}" presName="aSpace2" presStyleCnt="0"/>
      <dgm:spPr/>
    </dgm:pt>
    <dgm:pt modelId="{99F7352F-4700-47DD-8678-FACE05E9B8AB}" type="pres">
      <dgm:prSet presAssocID="{AD23D015-7AF4-4581-BB1B-2E06F03D050C}" presName="child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C3FDD3-FA39-4117-A562-CB0137B5E53E}" type="pres">
      <dgm:prSet presAssocID="{EF2D2BCD-5855-4547-891D-8831DD7C16A5}" presName="aSpace" presStyleCnt="0"/>
      <dgm:spPr/>
    </dgm:pt>
    <dgm:pt modelId="{93348F01-D8EE-4A91-900F-F1335AC83BD7}" type="pres">
      <dgm:prSet presAssocID="{A2095921-7FF7-4EBF-AFAC-7962BD6A4ED0}" presName="compNode" presStyleCnt="0"/>
      <dgm:spPr/>
    </dgm:pt>
    <dgm:pt modelId="{123679D5-393B-40EC-A024-835A7093B2F6}" type="pres">
      <dgm:prSet presAssocID="{A2095921-7FF7-4EBF-AFAC-7962BD6A4ED0}" presName="a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C1303CA6-1C8E-41F9-A109-AB0CCA161108}" type="pres">
      <dgm:prSet presAssocID="{A2095921-7FF7-4EBF-AFAC-7962BD6A4ED0}" presName="textNode" presStyleLbl="bgShp" presStyleIdx="1" presStyleCnt="3"/>
      <dgm:spPr/>
      <dgm:t>
        <a:bodyPr/>
        <a:lstStyle/>
        <a:p>
          <a:pPr rtl="1"/>
          <a:endParaRPr lang="he-IL"/>
        </a:p>
      </dgm:t>
    </dgm:pt>
    <dgm:pt modelId="{07C7DA56-9F26-4CC1-A6BC-D1E16FA0CEDA}" type="pres">
      <dgm:prSet presAssocID="{A2095921-7FF7-4EBF-AFAC-7962BD6A4ED0}" presName="compChildNode" presStyleCnt="0"/>
      <dgm:spPr/>
    </dgm:pt>
    <dgm:pt modelId="{AC10B9FC-E441-4983-B217-E447FF8159F9}" type="pres">
      <dgm:prSet presAssocID="{A2095921-7FF7-4EBF-AFAC-7962BD6A4ED0}" presName="theInnerList" presStyleCnt="0"/>
      <dgm:spPr/>
    </dgm:pt>
    <dgm:pt modelId="{3823A49D-7FF8-450B-9B67-D4B8370BF6E2}" type="pres">
      <dgm:prSet presAssocID="{1A30D1E6-8093-47D5-A41E-B74AE7D1CF0F}" presName="child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938E3B2-F5DD-4161-9836-40157AB07916}" type="pres">
      <dgm:prSet presAssocID="{1A30D1E6-8093-47D5-A41E-B74AE7D1CF0F}" presName="aSpace2" presStyleCnt="0"/>
      <dgm:spPr/>
    </dgm:pt>
    <dgm:pt modelId="{D62C1EAE-DA05-4D8D-A1D6-B50B732A3DA4}" type="pres">
      <dgm:prSet presAssocID="{FEE08DF1-5F83-40BE-B27F-388B475BDEEF}" presName="child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705B776-F1EA-4E9E-9698-048A4A8621FC}" type="pres">
      <dgm:prSet presAssocID="{FEE08DF1-5F83-40BE-B27F-388B475BDEEF}" presName="aSpace2" presStyleCnt="0"/>
      <dgm:spPr/>
    </dgm:pt>
    <dgm:pt modelId="{47F57FE3-3EF6-4C22-B42C-9F6E6B6F55FA}" type="pres">
      <dgm:prSet presAssocID="{51A35A25-202C-4C16-B039-D0E239D376B1}" presName="child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7339D7B-E6B0-49E5-9DA9-ABE0419535B8}" type="pres">
      <dgm:prSet presAssocID="{51A35A25-202C-4C16-B039-D0E239D376B1}" presName="aSpace2" presStyleCnt="0"/>
      <dgm:spPr/>
    </dgm:pt>
    <dgm:pt modelId="{25F62683-A7D8-490C-B1AB-49638E044AB0}" type="pres">
      <dgm:prSet presAssocID="{E38D9A18-5E56-4D8F-9CF9-B0104ED23EFD}" presName="child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DDB35D1-815A-49FD-99F1-E10D36A90C97}" type="pres">
      <dgm:prSet presAssocID="{A2095921-7FF7-4EBF-AFAC-7962BD6A4ED0}" presName="aSpace" presStyleCnt="0"/>
      <dgm:spPr/>
    </dgm:pt>
    <dgm:pt modelId="{A250C4BE-668E-40C3-9CBA-CF8598B702F3}" type="pres">
      <dgm:prSet presAssocID="{F9844FC6-9E41-46BF-9C55-2AF9D01F5C1A}" presName="compNode" presStyleCnt="0"/>
      <dgm:spPr/>
    </dgm:pt>
    <dgm:pt modelId="{A401DAB7-91C5-4692-9789-2D2E3E067A6F}" type="pres">
      <dgm:prSet presAssocID="{F9844FC6-9E41-46BF-9C55-2AF9D01F5C1A}" presName="a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C43C2711-5E5A-4664-80CA-AE0BC6A1EDFD}" type="pres">
      <dgm:prSet presAssocID="{F9844FC6-9E41-46BF-9C55-2AF9D01F5C1A}" presName="textNode" presStyleLbl="bgShp" presStyleIdx="2" presStyleCnt="3"/>
      <dgm:spPr/>
      <dgm:t>
        <a:bodyPr/>
        <a:lstStyle/>
        <a:p>
          <a:pPr rtl="1"/>
          <a:endParaRPr lang="he-IL"/>
        </a:p>
      </dgm:t>
    </dgm:pt>
    <dgm:pt modelId="{4945E197-93CC-4D11-A1CC-A619EAF7C4B4}" type="pres">
      <dgm:prSet presAssocID="{F9844FC6-9E41-46BF-9C55-2AF9D01F5C1A}" presName="compChildNode" presStyleCnt="0"/>
      <dgm:spPr/>
    </dgm:pt>
    <dgm:pt modelId="{3FC7E3D5-D6A0-4EBE-9732-BC45C336C0DE}" type="pres">
      <dgm:prSet presAssocID="{F9844FC6-9E41-46BF-9C55-2AF9D01F5C1A}" presName="theInnerList" presStyleCnt="0"/>
      <dgm:spPr/>
    </dgm:pt>
    <dgm:pt modelId="{C086D2AF-E2A4-4539-9AA7-E43CF91B0BB8}" type="pres">
      <dgm:prSet presAssocID="{537C7C20-3BD2-42F6-AD29-FFE7103A333F}" presName="child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9DB177B-F6EA-426F-B759-B6400E4530FB}" type="pres">
      <dgm:prSet presAssocID="{537C7C20-3BD2-42F6-AD29-FFE7103A333F}" presName="aSpace2" presStyleCnt="0"/>
      <dgm:spPr/>
    </dgm:pt>
    <dgm:pt modelId="{0B17715B-42E8-43BD-8794-4BE88223AD62}" type="pres">
      <dgm:prSet presAssocID="{9F289B9D-F423-40FF-B291-3B1069FF7EEB}" presName="child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BF1543-B0BB-4EF1-89D5-F60DEC76F847}" type="pres">
      <dgm:prSet presAssocID="{9F289B9D-F423-40FF-B291-3B1069FF7EEB}" presName="aSpace2" presStyleCnt="0"/>
      <dgm:spPr/>
    </dgm:pt>
    <dgm:pt modelId="{DE673FB1-70CB-408B-BAD8-2C890D66BD8E}" type="pres">
      <dgm:prSet presAssocID="{B319B0D0-FBD1-4179-BE3D-AC1441A2DD61}" presName="child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E7D46D-C479-441D-ADF3-05B50E122E6A}" type="pres">
      <dgm:prSet presAssocID="{B319B0D0-FBD1-4179-BE3D-AC1441A2DD61}" presName="aSpace2" presStyleCnt="0"/>
      <dgm:spPr/>
    </dgm:pt>
    <dgm:pt modelId="{0B4921B4-E229-490F-9804-D30A7F980C65}" type="pres">
      <dgm:prSet presAssocID="{AC28670A-D214-4334-895A-0F6E215E09DD}" presName="child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417036B-D261-47A1-A261-78496402B090}" srcId="{F9844FC6-9E41-46BF-9C55-2AF9D01F5C1A}" destId="{B319B0D0-FBD1-4179-BE3D-AC1441A2DD61}" srcOrd="2" destOrd="0" parTransId="{ED4E07DA-D6E7-42A7-9247-B21EEE694596}" sibTransId="{02A151F2-C918-411B-A663-A2AF775B90C1}"/>
    <dgm:cxn modelId="{A7A2A633-8040-42E3-AC65-DB5478F1D7B3}" srcId="{F9844FC6-9E41-46BF-9C55-2AF9D01F5C1A}" destId="{9F289B9D-F423-40FF-B291-3B1069FF7EEB}" srcOrd="1" destOrd="0" parTransId="{9C5C99EA-9FAE-4518-808B-1A397B9821F9}" sibTransId="{65BEABAD-9058-44E4-834F-A7E1656BD8D4}"/>
    <dgm:cxn modelId="{FA46918F-B851-4F1F-8861-8CF65B336841}" type="presOf" srcId="{E2B96A12-A11F-4FCD-8171-D7ED343ACB4D}" destId="{3616565A-68EF-400E-9AEB-611A9ABDDE73}" srcOrd="0" destOrd="0" presId="urn:microsoft.com/office/officeart/2005/8/layout/lProcess2"/>
    <dgm:cxn modelId="{A23FA0DA-2645-4A4A-9EF1-B8A659EE92CE}" srcId="{A2095921-7FF7-4EBF-AFAC-7962BD6A4ED0}" destId="{FEE08DF1-5F83-40BE-B27F-388B475BDEEF}" srcOrd="1" destOrd="0" parTransId="{860A2198-BBE7-49B8-8510-6BDDD7735A29}" sibTransId="{E92B10B1-E173-4BB9-8812-D18D3C0F68A8}"/>
    <dgm:cxn modelId="{AA2E7565-38F8-4F34-96A5-3EBF0F1F1B34}" srcId="{F9844FC6-9E41-46BF-9C55-2AF9D01F5C1A}" destId="{537C7C20-3BD2-42F6-AD29-FFE7103A333F}" srcOrd="0" destOrd="0" parTransId="{4C1DF9BC-A214-4A72-8238-56EFAAA31AC9}" sibTransId="{B37E8BE9-9C34-4A64-AAD0-FE603F715023}"/>
    <dgm:cxn modelId="{9F8FBA88-E9C5-4400-B48A-158B94DABAB8}" type="presOf" srcId="{1A30D1E6-8093-47D5-A41E-B74AE7D1CF0F}" destId="{3823A49D-7FF8-450B-9B67-D4B8370BF6E2}" srcOrd="0" destOrd="0" presId="urn:microsoft.com/office/officeart/2005/8/layout/lProcess2"/>
    <dgm:cxn modelId="{5CE9F5DC-02E4-4948-A4B6-F9A25938ECD8}" type="presOf" srcId="{AD23D015-7AF4-4581-BB1B-2E06F03D050C}" destId="{99F7352F-4700-47DD-8678-FACE05E9B8AB}" srcOrd="0" destOrd="0" presId="urn:microsoft.com/office/officeart/2005/8/layout/lProcess2"/>
    <dgm:cxn modelId="{ECB0838A-C652-433F-8D6D-F44B22856499}" type="presOf" srcId="{A2095921-7FF7-4EBF-AFAC-7962BD6A4ED0}" destId="{123679D5-393B-40EC-A024-835A7093B2F6}" srcOrd="0" destOrd="0" presId="urn:microsoft.com/office/officeart/2005/8/layout/lProcess2"/>
    <dgm:cxn modelId="{26FF3425-243E-401F-A5AA-0BE1BA797EE4}" type="presOf" srcId="{EF2D2BCD-5855-4547-891D-8831DD7C16A5}" destId="{3EFC262F-6C09-4DC9-991B-85EF59A80EE9}" srcOrd="0" destOrd="0" presId="urn:microsoft.com/office/officeart/2005/8/layout/lProcess2"/>
    <dgm:cxn modelId="{BDAEE79D-7B7C-49AF-A891-971C516628FE}" type="presOf" srcId="{F9844FC6-9E41-46BF-9C55-2AF9D01F5C1A}" destId="{A401DAB7-91C5-4692-9789-2D2E3E067A6F}" srcOrd="0" destOrd="0" presId="urn:microsoft.com/office/officeart/2005/8/layout/lProcess2"/>
    <dgm:cxn modelId="{F35F1A7A-FED4-4C0D-BB38-6CFB83B89171}" srcId="{EF2D2BCD-5855-4547-891D-8831DD7C16A5}" destId="{AD23D015-7AF4-4581-BB1B-2E06F03D050C}" srcOrd="2" destOrd="0" parTransId="{F22AEA20-2E49-4DF1-9976-227CB9B8EE5C}" sibTransId="{A4101BD0-FCF0-4AAD-9930-DF9E7FE11A2F}"/>
    <dgm:cxn modelId="{DCBBA5FA-0EE8-4F49-8E92-E08164D17500}" srcId="{A2095921-7FF7-4EBF-AFAC-7962BD6A4ED0}" destId="{E38D9A18-5E56-4D8F-9CF9-B0104ED23EFD}" srcOrd="3" destOrd="0" parTransId="{B7024F39-ABAA-4E9D-BE95-687D36073F81}" sibTransId="{7F67C2E2-D1A7-4761-B944-E97B5AE4F71D}"/>
    <dgm:cxn modelId="{FA0F150C-4E54-45EF-8AB6-018A757E7BB6}" type="presOf" srcId="{537C7C20-3BD2-42F6-AD29-FFE7103A333F}" destId="{C086D2AF-E2A4-4539-9AA7-E43CF91B0BB8}" srcOrd="0" destOrd="0" presId="urn:microsoft.com/office/officeart/2005/8/layout/lProcess2"/>
    <dgm:cxn modelId="{449DF217-4516-456C-AA72-227BFFDF00CF}" srcId="{A2095921-7FF7-4EBF-AFAC-7962BD6A4ED0}" destId="{51A35A25-202C-4C16-B039-D0E239D376B1}" srcOrd="2" destOrd="0" parTransId="{9C27DDE9-F1CC-42B1-AF37-DC229E1B300A}" sibTransId="{3CD82948-E431-4F9B-AADE-B1C9C1D529D2}"/>
    <dgm:cxn modelId="{E52C2A2F-6813-4D4A-8446-C24BEB90BB3B}" type="presOf" srcId="{A2095921-7FF7-4EBF-AFAC-7962BD6A4ED0}" destId="{C1303CA6-1C8E-41F9-A109-AB0CCA161108}" srcOrd="1" destOrd="0" presId="urn:microsoft.com/office/officeart/2005/8/layout/lProcess2"/>
    <dgm:cxn modelId="{E01AE84A-A26D-4785-BF2C-D7D10C5D02B6}" srcId="{CC159A18-B05A-4889-841A-C42E973147C9}" destId="{A2095921-7FF7-4EBF-AFAC-7962BD6A4ED0}" srcOrd="1" destOrd="0" parTransId="{869C388B-7CF8-40CD-A025-F94D18F63180}" sibTransId="{4DF7BAA8-E3CE-4DD8-876F-FC947D543C8F}"/>
    <dgm:cxn modelId="{CC72C7E6-501D-4E7C-A1BC-ADA10B6392ED}" type="presOf" srcId="{CC159A18-B05A-4889-841A-C42E973147C9}" destId="{1DB1B953-5503-4075-93DD-B4BC565D75AA}" srcOrd="0" destOrd="0" presId="urn:microsoft.com/office/officeart/2005/8/layout/lProcess2"/>
    <dgm:cxn modelId="{DA3AC9CD-09B6-4F19-909F-8AA34A409BAE}" srcId="{F9844FC6-9E41-46BF-9C55-2AF9D01F5C1A}" destId="{AC28670A-D214-4334-895A-0F6E215E09DD}" srcOrd="3" destOrd="0" parTransId="{CE65FA14-F52E-4965-8CBD-6E2C1196B558}" sibTransId="{6CC37FD5-F0FC-45EE-8747-7158AE092A86}"/>
    <dgm:cxn modelId="{A64760EE-C2A6-47D3-A7D7-206DA5858E5C}" srcId="{EF2D2BCD-5855-4547-891D-8831DD7C16A5}" destId="{554BA072-CF6C-4F83-AFE2-B763EF9C574F}" srcOrd="1" destOrd="0" parTransId="{942268A7-1CA1-40E0-BC4A-63AC40594B3D}" sibTransId="{0D37CD64-2653-44DE-8C57-C9AF5CD50A3B}"/>
    <dgm:cxn modelId="{ABDAF80C-1B6B-4B4C-9F5E-1D66DA82F6DA}" type="presOf" srcId="{AC28670A-D214-4334-895A-0F6E215E09DD}" destId="{0B4921B4-E229-490F-9804-D30A7F980C65}" srcOrd="0" destOrd="0" presId="urn:microsoft.com/office/officeart/2005/8/layout/lProcess2"/>
    <dgm:cxn modelId="{186A212B-3E8B-460D-B9AD-D0F67D8F58C0}" type="presOf" srcId="{51A35A25-202C-4C16-B039-D0E239D376B1}" destId="{47F57FE3-3EF6-4C22-B42C-9F6E6B6F55FA}" srcOrd="0" destOrd="0" presId="urn:microsoft.com/office/officeart/2005/8/layout/lProcess2"/>
    <dgm:cxn modelId="{EED2CE00-7AF1-49CC-BA8D-88BA1D9650F0}" type="presOf" srcId="{554BA072-CF6C-4F83-AFE2-B763EF9C574F}" destId="{F9786600-4D8F-4170-BFC4-ACD0037CF24D}" srcOrd="0" destOrd="0" presId="urn:microsoft.com/office/officeart/2005/8/layout/lProcess2"/>
    <dgm:cxn modelId="{DADC290F-7B50-4674-8D74-629D247BDBE6}" type="presOf" srcId="{F9844FC6-9E41-46BF-9C55-2AF9D01F5C1A}" destId="{C43C2711-5E5A-4664-80CA-AE0BC6A1EDFD}" srcOrd="1" destOrd="0" presId="urn:microsoft.com/office/officeart/2005/8/layout/lProcess2"/>
    <dgm:cxn modelId="{6DE18A9E-3D5C-440B-9703-0476DF40DB85}" srcId="{EF2D2BCD-5855-4547-891D-8831DD7C16A5}" destId="{E2B96A12-A11F-4FCD-8171-D7ED343ACB4D}" srcOrd="0" destOrd="0" parTransId="{2DA2914F-1AB7-4EE1-91EC-D0F2B23FD60F}" sibTransId="{62BE3962-BCB6-41D7-BBFF-DDF789381D66}"/>
    <dgm:cxn modelId="{3A8DF7A1-CFD3-47C3-BD66-73B13A960FC9}" type="presOf" srcId="{EF2D2BCD-5855-4547-891D-8831DD7C16A5}" destId="{A5C2677B-2361-46CA-AD50-804125AC7B09}" srcOrd="1" destOrd="0" presId="urn:microsoft.com/office/officeart/2005/8/layout/lProcess2"/>
    <dgm:cxn modelId="{E9B35AB6-B349-4B34-ACB8-AD9C70556E95}" srcId="{CC159A18-B05A-4889-841A-C42E973147C9}" destId="{EF2D2BCD-5855-4547-891D-8831DD7C16A5}" srcOrd="0" destOrd="0" parTransId="{2C7827C0-58AD-4095-A603-1F1449FC08C0}" sibTransId="{3B227420-B522-4911-8451-E416516156C9}"/>
    <dgm:cxn modelId="{CC63A935-A50B-4B85-ADDB-08F68625D98C}" type="presOf" srcId="{E38D9A18-5E56-4D8F-9CF9-B0104ED23EFD}" destId="{25F62683-A7D8-490C-B1AB-49638E044AB0}" srcOrd="0" destOrd="0" presId="urn:microsoft.com/office/officeart/2005/8/layout/lProcess2"/>
    <dgm:cxn modelId="{D55BA4B2-961D-40AD-B5D0-5F60B793B410}" srcId="{A2095921-7FF7-4EBF-AFAC-7962BD6A4ED0}" destId="{1A30D1E6-8093-47D5-A41E-B74AE7D1CF0F}" srcOrd="0" destOrd="0" parTransId="{C6D163AB-9238-44E0-B33F-378B8642C3B4}" sibTransId="{28C88C89-A5E3-48AE-A761-AA5022DC200F}"/>
    <dgm:cxn modelId="{88021190-9456-48FE-B0F6-038AF9739310}" type="presOf" srcId="{B319B0D0-FBD1-4179-BE3D-AC1441A2DD61}" destId="{DE673FB1-70CB-408B-BAD8-2C890D66BD8E}" srcOrd="0" destOrd="0" presId="urn:microsoft.com/office/officeart/2005/8/layout/lProcess2"/>
    <dgm:cxn modelId="{07CFF374-02E6-4D04-828E-29C27468E283}" type="presOf" srcId="{FEE08DF1-5F83-40BE-B27F-388B475BDEEF}" destId="{D62C1EAE-DA05-4D8D-A1D6-B50B732A3DA4}" srcOrd="0" destOrd="0" presId="urn:microsoft.com/office/officeart/2005/8/layout/lProcess2"/>
    <dgm:cxn modelId="{4D058E0F-968F-4A9F-B24F-0D870213236B}" type="presOf" srcId="{9F289B9D-F423-40FF-B291-3B1069FF7EEB}" destId="{0B17715B-42E8-43BD-8794-4BE88223AD62}" srcOrd="0" destOrd="0" presId="urn:microsoft.com/office/officeart/2005/8/layout/lProcess2"/>
    <dgm:cxn modelId="{8C671436-2F77-40E4-98D4-A9EC0DF9D31B}" srcId="{CC159A18-B05A-4889-841A-C42E973147C9}" destId="{F9844FC6-9E41-46BF-9C55-2AF9D01F5C1A}" srcOrd="2" destOrd="0" parTransId="{1C331599-6DAC-4EE1-BD43-829892567313}" sibTransId="{BAC70FC8-739B-410D-93D1-3DE5CDC973A7}"/>
    <dgm:cxn modelId="{3A962B0F-58E0-46D6-AFDB-7954CA16C318}" type="presParOf" srcId="{1DB1B953-5503-4075-93DD-B4BC565D75AA}" destId="{D38EDD51-A168-420A-B074-FBB505DE28EE}" srcOrd="0" destOrd="0" presId="urn:microsoft.com/office/officeart/2005/8/layout/lProcess2"/>
    <dgm:cxn modelId="{87AB4445-FB08-4DF0-8723-491A64B5D9B4}" type="presParOf" srcId="{D38EDD51-A168-420A-B074-FBB505DE28EE}" destId="{3EFC262F-6C09-4DC9-991B-85EF59A80EE9}" srcOrd="0" destOrd="0" presId="urn:microsoft.com/office/officeart/2005/8/layout/lProcess2"/>
    <dgm:cxn modelId="{506F8140-B590-4F2A-96E2-C07DDED6D591}" type="presParOf" srcId="{D38EDD51-A168-420A-B074-FBB505DE28EE}" destId="{A5C2677B-2361-46CA-AD50-804125AC7B09}" srcOrd="1" destOrd="0" presId="urn:microsoft.com/office/officeart/2005/8/layout/lProcess2"/>
    <dgm:cxn modelId="{323CE060-7C1E-4CA7-BD51-3F9A3FC76F20}" type="presParOf" srcId="{D38EDD51-A168-420A-B074-FBB505DE28EE}" destId="{3E3BD2F2-52A4-493D-8DF2-672C68C9F0B3}" srcOrd="2" destOrd="0" presId="urn:microsoft.com/office/officeart/2005/8/layout/lProcess2"/>
    <dgm:cxn modelId="{D2125E54-DDA2-4511-A936-F8842A29A34F}" type="presParOf" srcId="{3E3BD2F2-52A4-493D-8DF2-672C68C9F0B3}" destId="{BF8E02F7-0A3D-4E77-BC94-9364451CFE93}" srcOrd="0" destOrd="0" presId="urn:microsoft.com/office/officeart/2005/8/layout/lProcess2"/>
    <dgm:cxn modelId="{EDC958B0-3067-42BB-84C4-B64A5C69333C}" type="presParOf" srcId="{BF8E02F7-0A3D-4E77-BC94-9364451CFE93}" destId="{3616565A-68EF-400E-9AEB-611A9ABDDE73}" srcOrd="0" destOrd="0" presId="urn:microsoft.com/office/officeart/2005/8/layout/lProcess2"/>
    <dgm:cxn modelId="{BCEA0DE5-CC18-4899-951D-5345165A6375}" type="presParOf" srcId="{BF8E02F7-0A3D-4E77-BC94-9364451CFE93}" destId="{5F24EA71-5D54-43E4-842F-8B100EBA7C6C}" srcOrd="1" destOrd="0" presId="urn:microsoft.com/office/officeart/2005/8/layout/lProcess2"/>
    <dgm:cxn modelId="{1E843743-0E0D-491D-A694-5D2641CDC614}" type="presParOf" srcId="{BF8E02F7-0A3D-4E77-BC94-9364451CFE93}" destId="{F9786600-4D8F-4170-BFC4-ACD0037CF24D}" srcOrd="2" destOrd="0" presId="urn:microsoft.com/office/officeart/2005/8/layout/lProcess2"/>
    <dgm:cxn modelId="{BC51176B-85C9-4156-AE55-F2D6C08B0E5D}" type="presParOf" srcId="{BF8E02F7-0A3D-4E77-BC94-9364451CFE93}" destId="{5A25B897-5021-4E34-A97E-6C2EF408C5BA}" srcOrd="3" destOrd="0" presId="urn:microsoft.com/office/officeart/2005/8/layout/lProcess2"/>
    <dgm:cxn modelId="{9073DE8F-A449-4733-8767-EC8C45BEC4AC}" type="presParOf" srcId="{BF8E02F7-0A3D-4E77-BC94-9364451CFE93}" destId="{99F7352F-4700-47DD-8678-FACE05E9B8AB}" srcOrd="4" destOrd="0" presId="urn:microsoft.com/office/officeart/2005/8/layout/lProcess2"/>
    <dgm:cxn modelId="{9BF532DE-43DF-439F-8C37-DCBCFC68E3E8}" type="presParOf" srcId="{1DB1B953-5503-4075-93DD-B4BC565D75AA}" destId="{DAC3FDD3-FA39-4117-A562-CB0137B5E53E}" srcOrd="1" destOrd="0" presId="urn:microsoft.com/office/officeart/2005/8/layout/lProcess2"/>
    <dgm:cxn modelId="{0F202699-D7ED-47E4-903F-0C955BDF0B39}" type="presParOf" srcId="{1DB1B953-5503-4075-93DD-B4BC565D75AA}" destId="{93348F01-D8EE-4A91-900F-F1335AC83BD7}" srcOrd="2" destOrd="0" presId="urn:microsoft.com/office/officeart/2005/8/layout/lProcess2"/>
    <dgm:cxn modelId="{8E3F1267-3A7B-4E46-B8AE-D954A1FD3437}" type="presParOf" srcId="{93348F01-D8EE-4A91-900F-F1335AC83BD7}" destId="{123679D5-393B-40EC-A024-835A7093B2F6}" srcOrd="0" destOrd="0" presId="urn:microsoft.com/office/officeart/2005/8/layout/lProcess2"/>
    <dgm:cxn modelId="{FB95A963-28CA-4F02-BEA9-6FC5ADC6D9F5}" type="presParOf" srcId="{93348F01-D8EE-4A91-900F-F1335AC83BD7}" destId="{C1303CA6-1C8E-41F9-A109-AB0CCA161108}" srcOrd="1" destOrd="0" presId="urn:microsoft.com/office/officeart/2005/8/layout/lProcess2"/>
    <dgm:cxn modelId="{B8D24418-9EAF-498C-BAF5-74A696390585}" type="presParOf" srcId="{93348F01-D8EE-4A91-900F-F1335AC83BD7}" destId="{07C7DA56-9F26-4CC1-A6BC-D1E16FA0CEDA}" srcOrd="2" destOrd="0" presId="urn:microsoft.com/office/officeart/2005/8/layout/lProcess2"/>
    <dgm:cxn modelId="{DB33A0F5-5DA7-46BE-9D0C-D219610229EA}" type="presParOf" srcId="{07C7DA56-9F26-4CC1-A6BC-D1E16FA0CEDA}" destId="{AC10B9FC-E441-4983-B217-E447FF8159F9}" srcOrd="0" destOrd="0" presId="urn:microsoft.com/office/officeart/2005/8/layout/lProcess2"/>
    <dgm:cxn modelId="{311BBD5F-A7E3-49D7-A074-7FA9532BD8A2}" type="presParOf" srcId="{AC10B9FC-E441-4983-B217-E447FF8159F9}" destId="{3823A49D-7FF8-450B-9B67-D4B8370BF6E2}" srcOrd="0" destOrd="0" presId="urn:microsoft.com/office/officeart/2005/8/layout/lProcess2"/>
    <dgm:cxn modelId="{C18E0439-2DCB-41A5-9435-B770C1A6F276}" type="presParOf" srcId="{AC10B9FC-E441-4983-B217-E447FF8159F9}" destId="{3938E3B2-F5DD-4161-9836-40157AB07916}" srcOrd="1" destOrd="0" presId="urn:microsoft.com/office/officeart/2005/8/layout/lProcess2"/>
    <dgm:cxn modelId="{A3B6189D-AA17-460E-8DAA-E9CC461DC73D}" type="presParOf" srcId="{AC10B9FC-E441-4983-B217-E447FF8159F9}" destId="{D62C1EAE-DA05-4D8D-A1D6-B50B732A3DA4}" srcOrd="2" destOrd="0" presId="urn:microsoft.com/office/officeart/2005/8/layout/lProcess2"/>
    <dgm:cxn modelId="{854FC3A6-BF87-4E97-9ADD-584EE900F571}" type="presParOf" srcId="{AC10B9FC-E441-4983-B217-E447FF8159F9}" destId="{5705B776-F1EA-4E9E-9698-048A4A8621FC}" srcOrd="3" destOrd="0" presId="urn:microsoft.com/office/officeart/2005/8/layout/lProcess2"/>
    <dgm:cxn modelId="{208F3CB5-98C2-461C-9F7D-99B3018422C5}" type="presParOf" srcId="{AC10B9FC-E441-4983-B217-E447FF8159F9}" destId="{47F57FE3-3EF6-4C22-B42C-9F6E6B6F55FA}" srcOrd="4" destOrd="0" presId="urn:microsoft.com/office/officeart/2005/8/layout/lProcess2"/>
    <dgm:cxn modelId="{DEF2C823-C52A-4B91-841A-E65450152926}" type="presParOf" srcId="{AC10B9FC-E441-4983-B217-E447FF8159F9}" destId="{07339D7B-E6B0-49E5-9DA9-ABE0419535B8}" srcOrd="5" destOrd="0" presId="urn:microsoft.com/office/officeart/2005/8/layout/lProcess2"/>
    <dgm:cxn modelId="{3B382684-15FB-4CE9-BACA-CDE205448473}" type="presParOf" srcId="{AC10B9FC-E441-4983-B217-E447FF8159F9}" destId="{25F62683-A7D8-490C-B1AB-49638E044AB0}" srcOrd="6" destOrd="0" presId="urn:microsoft.com/office/officeart/2005/8/layout/lProcess2"/>
    <dgm:cxn modelId="{695A020F-9F90-405B-B85B-2DBB7A3E1CE8}" type="presParOf" srcId="{1DB1B953-5503-4075-93DD-B4BC565D75AA}" destId="{8DDB35D1-815A-49FD-99F1-E10D36A90C97}" srcOrd="3" destOrd="0" presId="urn:microsoft.com/office/officeart/2005/8/layout/lProcess2"/>
    <dgm:cxn modelId="{61073DD4-748A-4B7E-833D-92B6C3F57CE1}" type="presParOf" srcId="{1DB1B953-5503-4075-93DD-B4BC565D75AA}" destId="{A250C4BE-668E-40C3-9CBA-CF8598B702F3}" srcOrd="4" destOrd="0" presId="urn:microsoft.com/office/officeart/2005/8/layout/lProcess2"/>
    <dgm:cxn modelId="{2A419549-4532-47A5-84FB-1A8138152529}" type="presParOf" srcId="{A250C4BE-668E-40C3-9CBA-CF8598B702F3}" destId="{A401DAB7-91C5-4692-9789-2D2E3E067A6F}" srcOrd="0" destOrd="0" presId="urn:microsoft.com/office/officeart/2005/8/layout/lProcess2"/>
    <dgm:cxn modelId="{E7D2485E-83A2-46E3-909A-FB3115CC3B7F}" type="presParOf" srcId="{A250C4BE-668E-40C3-9CBA-CF8598B702F3}" destId="{C43C2711-5E5A-4664-80CA-AE0BC6A1EDFD}" srcOrd="1" destOrd="0" presId="urn:microsoft.com/office/officeart/2005/8/layout/lProcess2"/>
    <dgm:cxn modelId="{7C4BE285-E6A6-48AA-BB4D-5521028C8410}" type="presParOf" srcId="{A250C4BE-668E-40C3-9CBA-CF8598B702F3}" destId="{4945E197-93CC-4D11-A1CC-A619EAF7C4B4}" srcOrd="2" destOrd="0" presId="urn:microsoft.com/office/officeart/2005/8/layout/lProcess2"/>
    <dgm:cxn modelId="{69E69331-13C7-4F6A-ACAE-3CAADCF0F0DF}" type="presParOf" srcId="{4945E197-93CC-4D11-A1CC-A619EAF7C4B4}" destId="{3FC7E3D5-D6A0-4EBE-9732-BC45C336C0DE}" srcOrd="0" destOrd="0" presId="urn:microsoft.com/office/officeart/2005/8/layout/lProcess2"/>
    <dgm:cxn modelId="{37B02BC2-90CF-41DF-B1FC-352732C04200}" type="presParOf" srcId="{3FC7E3D5-D6A0-4EBE-9732-BC45C336C0DE}" destId="{C086D2AF-E2A4-4539-9AA7-E43CF91B0BB8}" srcOrd="0" destOrd="0" presId="urn:microsoft.com/office/officeart/2005/8/layout/lProcess2"/>
    <dgm:cxn modelId="{A2640F3A-3A4C-46BE-9E15-66CFF80A3581}" type="presParOf" srcId="{3FC7E3D5-D6A0-4EBE-9732-BC45C336C0DE}" destId="{09DB177B-F6EA-426F-B759-B6400E4530FB}" srcOrd="1" destOrd="0" presId="urn:microsoft.com/office/officeart/2005/8/layout/lProcess2"/>
    <dgm:cxn modelId="{C9CE7E28-F246-4010-BFC9-3CDC71DD9F5A}" type="presParOf" srcId="{3FC7E3D5-D6A0-4EBE-9732-BC45C336C0DE}" destId="{0B17715B-42E8-43BD-8794-4BE88223AD62}" srcOrd="2" destOrd="0" presId="urn:microsoft.com/office/officeart/2005/8/layout/lProcess2"/>
    <dgm:cxn modelId="{59908935-4AAA-4731-AA89-E1BA065CC236}" type="presParOf" srcId="{3FC7E3D5-D6A0-4EBE-9732-BC45C336C0DE}" destId="{10BF1543-B0BB-4EF1-89D5-F60DEC76F847}" srcOrd="3" destOrd="0" presId="urn:microsoft.com/office/officeart/2005/8/layout/lProcess2"/>
    <dgm:cxn modelId="{6AACADAF-773A-4061-899A-D29C39AB4F23}" type="presParOf" srcId="{3FC7E3D5-D6A0-4EBE-9732-BC45C336C0DE}" destId="{DE673FB1-70CB-408B-BAD8-2C890D66BD8E}" srcOrd="4" destOrd="0" presId="urn:microsoft.com/office/officeart/2005/8/layout/lProcess2"/>
    <dgm:cxn modelId="{7F7B9D3B-7839-456D-8ADA-569E9AE99612}" type="presParOf" srcId="{3FC7E3D5-D6A0-4EBE-9732-BC45C336C0DE}" destId="{33E7D46D-C479-441D-ADF3-05B50E122E6A}" srcOrd="5" destOrd="0" presId="urn:microsoft.com/office/officeart/2005/8/layout/lProcess2"/>
    <dgm:cxn modelId="{814D7D91-6553-4370-BE1D-AD5CC129719C}" type="presParOf" srcId="{3FC7E3D5-D6A0-4EBE-9732-BC45C336C0DE}" destId="{0B4921B4-E229-490F-9804-D30A7F980C65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8534AD6-CF6F-4079-8290-E479739F1294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E3DB0EA-A1DD-4A3A-A590-76E93425CDBA}">
      <dgm:prSet phldrT="[טקסט]" custT="1"/>
      <dgm:spPr/>
      <dgm:t>
        <a:bodyPr/>
        <a:lstStyle/>
        <a:p>
          <a:pPr rtl="1"/>
          <a:r>
            <a:rPr lang="he-IL" sz="2400" dirty="0" smtClean="0"/>
            <a:t>מניע</a:t>
          </a:r>
          <a:endParaRPr lang="he-IL" sz="2400" dirty="0"/>
        </a:p>
      </dgm:t>
    </dgm:pt>
    <dgm:pt modelId="{F010D104-BB20-4367-9E55-B5405B7C41C4}" type="parTrans" cxnId="{9EB17E85-6FB8-4881-B9DA-DA83E1F6F940}">
      <dgm:prSet/>
      <dgm:spPr/>
      <dgm:t>
        <a:bodyPr/>
        <a:lstStyle/>
        <a:p>
          <a:pPr rtl="1"/>
          <a:endParaRPr lang="he-IL"/>
        </a:p>
      </dgm:t>
    </dgm:pt>
    <dgm:pt modelId="{D7ED71A3-A38C-4161-A72F-7E3B97FAF36B}" type="sibTrans" cxnId="{9EB17E85-6FB8-4881-B9DA-DA83E1F6F940}">
      <dgm:prSet/>
      <dgm:spPr/>
      <dgm:t>
        <a:bodyPr/>
        <a:lstStyle/>
        <a:p>
          <a:pPr rtl="1"/>
          <a:endParaRPr lang="he-IL"/>
        </a:p>
      </dgm:t>
    </dgm:pt>
    <dgm:pt modelId="{AE93B5F0-E750-4048-8FC3-0CF49BBD5658}">
      <dgm:prSet phldrT="[טקסט]" custT="1"/>
      <dgm:spPr/>
      <dgm:t>
        <a:bodyPr/>
        <a:lstStyle/>
        <a:p>
          <a:pPr algn="ctr" rtl="1"/>
          <a:r>
            <a:rPr lang="he-IL" sz="2000" dirty="0" smtClean="0"/>
            <a:t>נותן משימות רלוונטיות</a:t>
          </a:r>
          <a:endParaRPr lang="he-IL" sz="2000" dirty="0"/>
        </a:p>
      </dgm:t>
    </dgm:pt>
    <dgm:pt modelId="{20C7535D-49B1-4BC4-BBED-84380EBBB6A2}" type="parTrans" cxnId="{5E1C58A5-EF3A-4D19-B6EE-7232502B1D45}">
      <dgm:prSet/>
      <dgm:spPr/>
      <dgm:t>
        <a:bodyPr/>
        <a:lstStyle/>
        <a:p>
          <a:pPr rtl="1"/>
          <a:endParaRPr lang="he-IL"/>
        </a:p>
      </dgm:t>
    </dgm:pt>
    <dgm:pt modelId="{B9DCE07D-E459-4850-BAFA-9598999C3248}" type="sibTrans" cxnId="{5E1C58A5-EF3A-4D19-B6EE-7232502B1D45}">
      <dgm:prSet/>
      <dgm:spPr/>
      <dgm:t>
        <a:bodyPr/>
        <a:lstStyle/>
        <a:p>
          <a:pPr rtl="1"/>
          <a:endParaRPr lang="he-IL"/>
        </a:p>
      </dgm:t>
    </dgm:pt>
    <dgm:pt modelId="{615C488C-BF08-480F-BE4B-D70B73592E75}">
      <dgm:prSet phldrT="[טקסט]" custT="1"/>
      <dgm:spPr/>
      <dgm:t>
        <a:bodyPr/>
        <a:lstStyle/>
        <a:p>
          <a:pPr algn="ctr" rtl="1"/>
          <a:r>
            <a:rPr lang="he-IL" sz="2000" dirty="0" smtClean="0"/>
            <a:t>מעביר האחריות ללמידה לתלמיד</a:t>
          </a:r>
          <a:endParaRPr lang="he-IL" sz="2000" dirty="0"/>
        </a:p>
      </dgm:t>
    </dgm:pt>
    <dgm:pt modelId="{0C1C5D8C-9B79-489D-AEF5-96C9AADAE52D}" type="parTrans" cxnId="{F4FAAF72-22F5-4B70-8AA5-0B827C4E674B}">
      <dgm:prSet/>
      <dgm:spPr/>
      <dgm:t>
        <a:bodyPr/>
        <a:lstStyle/>
        <a:p>
          <a:pPr rtl="1"/>
          <a:endParaRPr lang="he-IL"/>
        </a:p>
      </dgm:t>
    </dgm:pt>
    <dgm:pt modelId="{1B7979F7-1C5D-443D-9011-8897A00C5D54}" type="sibTrans" cxnId="{F4FAAF72-22F5-4B70-8AA5-0B827C4E674B}">
      <dgm:prSet/>
      <dgm:spPr/>
      <dgm:t>
        <a:bodyPr/>
        <a:lstStyle/>
        <a:p>
          <a:pPr rtl="1"/>
          <a:endParaRPr lang="he-IL"/>
        </a:p>
      </dgm:t>
    </dgm:pt>
    <dgm:pt modelId="{A228A3FE-8573-469A-AD0E-E60FFEDC1546}">
      <dgm:prSet phldrT="[טקסט]" custT="1"/>
      <dgm:spPr/>
      <dgm:t>
        <a:bodyPr/>
        <a:lstStyle/>
        <a:p>
          <a:pPr algn="ctr" rtl="1"/>
          <a:r>
            <a:rPr lang="he-IL" sz="2000" dirty="0" smtClean="0"/>
            <a:t>עוקב אחר תהליך הלמידה</a:t>
          </a:r>
          <a:endParaRPr lang="he-IL" sz="2000" dirty="0"/>
        </a:p>
      </dgm:t>
    </dgm:pt>
    <dgm:pt modelId="{49B97F5F-6ADC-4B39-8232-F39354221339}" type="parTrans" cxnId="{755B00FF-4034-4B5E-B268-08A200C4EA2D}">
      <dgm:prSet/>
      <dgm:spPr/>
      <dgm:t>
        <a:bodyPr/>
        <a:lstStyle/>
        <a:p>
          <a:pPr rtl="1"/>
          <a:endParaRPr lang="he-IL"/>
        </a:p>
      </dgm:t>
    </dgm:pt>
    <dgm:pt modelId="{72BB13AB-884E-47CC-AFEC-02DEAA1E3228}" type="sibTrans" cxnId="{755B00FF-4034-4B5E-B268-08A200C4EA2D}">
      <dgm:prSet/>
      <dgm:spPr/>
      <dgm:t>
        <a:bodyPr/>
        <a:lstStyle/>
        <a:p>
          <a:pPr rtl="1"/>
          <a:endParaRPr lang="he-IL"/>
        </a:p>
      </dgm:t>
    </dgm:pt>
    <dgm:pt modelId="{F92447EE-4538-4E71-B9DB-2390CA734218}">
      <dgm:prSet phldrT="[טקסט]" custT="1"/>
      <dgm:spPr/>
      <dgm:t>
        <a:bodyPr/>
        <a:lstStyle/>
        <a:p>
          <a:pPr algn="r" rtl="1"/>
          <a:endParaRPr lang="he-IL" sz="1400" dirty="0"/>
        </a:p>
      </dgm:t>
    </dgm:pt>
    <dgm:pt modelId="{BADD77A9-A743-4101-919D-E868AEBE8159}" type="parTrans" cxnId="{DD46D706-4B80-4A2E-910F-170110BECAC2}">
      <dgm:prSet/>
      <dgm:spPr/>
      <dgm:t>
        <a:bodyPr/>
        <a:lstStyle/>
        <a:p>
          <a:pPr rtl="1"/>
          <a:endParaRPr lang="he-IL"/>
        </a:p>
      </dgm:t>
    </dgm:pt>
    <dgm:pt modelId="{16737AB7-7986-45A4-AAB0-E9D6A20F87EE}" type="sibTrans" cxnId="{DD46D706-4B80-4A2E-910F-170110BECAC2}">
      <dgm:prSet/>
      <dgm:spPr/>
      <dgm:t>
        <a:bodyPr/>
        <a:lstStyle/>
        <a:p>
          <a:pPr rtl="1"/>
          <a:endParaRPr lang="he-IL"/>
        </a:p>
      </dgm:t>
    </dgm:pt>
    <dgm:pt modelId="{8F65F0DA-F944-4D04-856B-58538CE0C694}">
      <dgm:prSet phldrT="[טקסט]" custT="1"/>
      <dgm:spPr/>
      <dgm:t>
        <a:bodyPr/>
        <a:lstStyle/>
        <a:p>
          <a:pPr algn="r" rtl="1"/>
          <a:endParaRPr lang="he-IL" sz="1400" dirty="0"/>
        </a:p>
      </dgm:t>
    </dgm:pt>
    <dgm:pt modelId="{54C0A859-EF90-4F0E-B91B-0E2F5EED362D}" type="parTrans" cxnId="{D554E5D8-DA7C-43CD-8875-944339AAB6D8}">
      <dgm:prSet/>
      <dgm:spPr/>
      <dgm:t>
        <a:bodyPr/>
        <a:lstStyle/>
        <a:p>
          <a:pPr rtl="1"/>
          <a:endParaRPr lang="he-IL"/>
        </a:p>
      </dgm:t>
    </dgm:pt>
    <dgm:pt modelId="{47EC779F-3E36-4AD2-B432-88986A42796D}" type="sibTrans" cxnId="{D554E5D8-DA7C-43CD-8875-944339AAB6D8}">
      <dgm:prSet/>
      <dgm:spPr/>
      <dgm:t>
        <a:bodyPr/>
        <a:lstStyle/>
        <a:p>
          <a:pPr rtl="1"/>
          <a:endParaRPr lang="he-IL"/>
        </a:p>
      </dgm:t>
    </dgm:pt>
    <dgm:pt modelId="{20379CD6-4416-4523-B7AA-D8F8593EF2AC}">
      <dgm:prSet phldrT="[טקסט]" custT="1"/>
      <dgm:spPr/>
      <dgm:t>
        <a:bodyPr/>
        <a:lstStyle/>
        <a:p>
          <a:pPr rtl="1"/>
          <a:r>
            <a:rPr lang="he-IL" sz="2400" dirty="0" smtClean="0"/>
            <a:t>חדשן</a:t>
          </a:r>
          <a:endParaRPr lang="he-IL" sz="2400" dirty="0"/>
        </a:p>
      </dgm:t>
    </dgm:pt>
    <dgm:pt modelId="{E9ED31A1-632F-40C2-85BB-840BA5FF02E5}" type="parTrans" cxnId="{735D85D5-C395-497E-9508-80775F848296}">
      <dgm:prSet/>
      <dgm:spPr/>
    </dgm:pt>
    <dgm:pt modelId="{7CBF21B0-5E5E-496B-A1DF-C4B11B08BD8D}" type="sibTrans" cxnId="{735D85D5-C395-497E-9508-80775F848296}">
      <dgm:prSet/>
      <dgm:spPr/>
    </dgm:pt>
    <dgm:pt modelId="{8D641035-DC87-4FCB-8732-CFA5C1C07057}">
      <dgm:prSet phldrT="[טקסט]" custT="1"/>
      <dgm:spPr/>
      <dgm:t>
        <a:bodyPr/>
        <a:lstStyle/>
        <a:p>
          <a:pPr rtl="1"/>
          <a:r>
            <a:rPr lang="he-IL" sz="2000" dirty="0" smtClean="0"/>
            <a:t>משלב טכנולוגיות חדשות בהוראה </a:t>
          </a:r>
          <a:endParaRPr lang="he-IL" sz="2000" dirty="0"/>
        </a:p>
      </dgm:t>
    </dgm:pt>
    <dgm:pt modelId="{8490D036-E884-4AE3-B47D-534D8B53C05D}" type="parTrans" cxnId="{87AF133B-4F6C-4C12-8C32-1E49E36E442F}">
      <dgm:prSet/>
      <dgm:spPr/>
      <dgm:t>
        <a:bodyPr/>
        <a:lstStyle/>
        <a:p>
          <a:pPr rtl="1"/>
          <a:endParaRPr lang="he-IL"/>
        </a:p>
      </dgm:t>
    </dgm:pt>
    <dgm:pt modelId="{3B90145E-6789-416D-B2D6-74524FE84A4C}" type="sibTrans" cxnId="{87AF133B-4F6C-4C12-8C32-1E49E36E442F}">
      <dgm:prSet/>
      <dgm:spPr/>
      <dgm:t>
        <a:bodyPr/>
        <a:lstStyle/>
        <a:p>
          <a:pPr rtl="1"/>
          <a:endParaRPr lang="he-IL"/>
        </a:p>
      </dgm:t>
    </dgm:pt>
    <dgm:pt modelId="{20010462-BC8D-4F33-BEA4-9242B1456EDB}">
      <dgm:prSet phldrT="[טקסט]" custT="1"/>
      <dgm:spPr/>
      <dgm:t>
        <a:bodyPr/>
        <a:lstStyle/>
        <a:p>
          <a:pPr rtl="1"/>
          <a:r>
            <a:rPr lang="he-IL" sz="2000" dirty="0" smtClean="0"/>
            <a:t>מתנסה בדרכי הוראה חדשות </a:t>
          </a:r>
          <a:endParaRPr lang="he-IL" sz="2000" dirty="0"/>
        </a:p>
      </dgm:t>
    </dgm:pt>
    <dgm:pt modelId="{EB5F4DBC-9456-4324-BD7B-A183D8809CFF}" type="parTrans" cxnId="{52A6DC21-E6EC-4A40-AF68-B744E4B9ECF2}">
      <dgm:prSet/>
      <dgm:spPr/>
      <dgm:t>
        <a:bodyPr/>
        <a:lstStyle/>
        <a:p>
          <a:pPr rtl="1"/>
          <a:endParaRPr lang="he-IL"/>
        </a:p>
      </dgm:t>
    </dgm:pt>
    <dgm:pt modelId="{FEF38BA7-595C-4582-BA91-05C4591D8006}" type="sibTrans" cxnId="{52A6DC21-E6EC-4A40-AF68-B744E4B9ECF2}">
      <dgm:prSet/>
      <dgm:spPr/>
      <dgm:t>
        <a:bodyPr/>
        <a:lstStyle/>
        <a:p>
          <a:pPr rtl="1"/>
          <a:endParaRPr lang="he-IL"/>
        </a:p>
      </dgm:t>
    </dgm:pt>
    <dgm:pt modelId="{30EEE17E-A183-463F-A423-3C507B64130B}">
      <dgm:prSet phldrT="[טקסט]" custT="1"/>
      <dgm:spPr/>
      <dgm:t>
        <a:bodyPr/>
        <a:lstStyle/>
        <a:p>
          <a:pPr rtl="1"/>
          <a:r>
            <a:rPr lang="he-IL" sz="2400" dirty="0" smtClean="0"/>
            <a:t>מנחה</a:t>
          </a:r>
          <a:endParaRPr lang="he-IL" sz="2400" dirty="0"/>
        </a:p>
      </dgm:t>
    </dgm:pt>
    <dgm:pt modelId="{B4F0127F-8FFF-4A2A-AA1B-4761DFE7A6CC}" type="parTrans" cxnId="{4ECD68DD-29B4-4872-8678-9AA97C86E1F8}">
      <dgm:prSet/>
      <dgm:spPr/>
    </dgm:pt>
    <dgm:pt modelId="{ECA23976-74FE-447C-A63E-1BAF616DE042}" type="sibTrans" cxnId="{4ECD68DD-29B4-4872-8678-9AA97C86E1F8}">
      <dgm:prSet/>
      <dgm:spPr/>
    </dgm:pt>
    <dgm:pt modelId="{A7B0E5FA-FC56-46A5-9372-E4461EB823AC}">
      <dgm:prSet phldrT="[טקסט]" custT="1"/>
      <dgm:spPr/>
      <dgm:t>
        <a:bodyPr/>
        <a:lstStyle/>
        <a:p>
          <a:pPr rtl="1"/>
          <a:r>
            <a:rPr lang="he-IL" sz="2000" dirty="0" smtClean="0"/>
            <a:t>מנחה פרטים וקבוצה לביצוע יעדים </a:t>
          </a:r>
          <a:endParaRPr lang="he-IL" sz="2000" dirty="0"/>
        </a:p>
      </dgm:t>
    </dgm:pt>
    <dgm:pt modelId="{C1C381DE-0AA9-4B32-A597-2D205612FEB6}" type="parTrans" cxnId="{6F7717AE-8568-46A4-BBDC-1710170228B8}">
      <dgm:prSet/>
      <dgm:spPr/>
      <dgm:t>
        <a:bodyPr/>
        <a:lstStyle/>
        <a:p>
          <a:pPr rtl="1"/>
          <a:endParaRPr lang="he-IL"/>
        </a:p>
      </dgm:t>
    </dgm:pt>
    <dgm:pt modelId="{949DE183-7B8C-4380-9B94-BED8837960C8}" type="sibTrans" cxnId="{6F7717AE-8568-46A4-BBDC-1710170228B8}">
      <dgm:prSet/>
      <dgm:spPr/>
      <dgm:t>
        <a:bodyPr/>
        <a:lstStyle/>
        <a:p>
          <a:pPr rtl="1"/>
          <a:endParaRPr lang="he-IL"/>
        </a:p>
      </dgm:t>
    </dgm:pt>
    <dgm:pt modelId="{2404AD3F-E737-4F9B-99F5-0883BBD3B559}">
      <dgm:prSet phldrT="[טקסט]" custT="1"/>
      <dgm:spPr/>
      <dgm:t>
        <a:bodyPr/>
        <a:lstStyle/>
        <a:p>
          <a:pPr rtl="1"/>
          <a:r>
            <a:rPr lang="he-IL" sz="2000" dirty="0" smtClean="0"/>
            <a:t>נמנע ממתן תשובות חד משמעיות</a:t>
          </a:r>
          <a:endParaRPr lang="he-IL" sz="2000" dirty="0"/>
        </a:p>
      </dgm:t>
    </dgm:pt>
    <dgm:pt modelId="{1748E8A3-6FF1-419D-AAB2-618D5915A1A7}" type="parTrans" cxnId="{BEB0AA22-9D1A-4311-8815-C7B582FD7839}">
      <dgm:prSet/>
      <dgm:spPr/>
      <dgm:t>
        <a:bodyPr/>
        <a:lstStyle/>
        <a:p>
          <a:pPr rtl="1"/>
          <a:endParaRPr lang="he-IL"/>
        </a:p>
      </dgm:t>
    </dgm:pt>
    <dgm:pt modelId="{3D518A7A-B1CC-41DD-BF12-4AF6A4A56202}" type="sibTrans" cxnId="{BEB0AA22-9D1A-4311-8815-C7B582FD7839}">
      <dgm:prSet/>
      <dgm:spPr/>
      <dgm:t>
        <a:bodyPr/>
        <a:lstStyle/>
        <a:p>
          <a:pPr rtl="1"/>
          <a:endParaRPr lang="he-IL"/>
        </a:p>
      </dgm:t>
    </dgm:pt>
    <dgm:pt modelId="{D5108E40-2821-4EDE-A2E7-766BF7E45396}">
      <dgm:prSet phldrT="[טקסט]" custT="1"/>
      <dgm:spPr/>
      <dgm:t>
        <a:bodyPr/>
        <a:lstStyle/>
        <a:p>
          <a:pPr rtl="1"/>
          <a:r>
            <a:rPr lang="he-IL" sz="2000" dirty="0" smtClean="0"/>
            <a:t>מעודד תלמידים להביע רעיונות ולשאול שאלות</a:t>
          </a:r>
          <a:endParaRPr lang="he-IL" sz="2000" dirty="0"/>
        </a:p>
      </dgm:t>
    </dgm:pt>
    <dgm:pt modelId="{A4528A9C-1F2B-46ED-ACFE-17A6671EAC54}" type="parTrans" cxnId="{3FB08E78-6464-434D-A29D-BA830DACFC69}">
      <dgm:prSet/>
      <dgm:spPr/>
      <dgm:t>
        <a:bodyPr/>
        <a:lstStyle/>
        <a:p>
          <a:pPr rtl="1"/>
          <a:endParaRPr lang="he-IL"/>
        </a:p>
      </dgm:t>
    </dgm:pt>
    <dgm:pt modelId="{7539643D-CC86-490A-8008-1DF73FC7C157}" type="sibTrans" cxnId="{3FB08E78-6464-434D-A29D-BA830DACFC69}">
      <dgm:prSet/>
      <dgm:spPr/>
      <dgm:t>
        <a:bodyPr/>
        <a:lstStyle/>
        <a:p>
          <a:pPr rtl="1"/>
          <a:endParaRPr lang="he-IL"/>
        </a:p>
      </dgm:t>
    </dgm:pt>
    <dgm:pt modelId="{66645167-8F59-42C1-AF28-3EE1D77E1BFC}">
      <dgm:prSet phldrT="[טקסט]" custT="1"/>
      <dgm:spPr/>
      <dgm:t>
        <a:bodyPr/>
        <a:lstStyle/>
        <a:p>
          <a:pPr rtl="1"/>
          <a:r>
            <a:rPr lang="he-IL" sz="2000" dirty="0" smtClean="0"/>
            <a:t>שותף לקהילה לומדת הכוללת אותו ואת תלמידיו.</a:t>
          </a:r>
          <a:endParaRPr lang="he-IL" sz="2000" dirty="0">
            <a:solidFill>
              <a:srgbClr val="FF0000"/>
            </a:solidFill>
          </a:endParaRPr>
        </a:p>
      </dgm:t>
    </dgm:pt>
    <dgm:pt modelId="{A460D697-73CB-42D8-92F6-907F6E834211}" type="parTrans" cxnId="{E80606F2-6ECD-4670-9EB7-8C4C429C1B63}">
      <dgm:prSet/>
      <dgm:spPr/>
      <dgm:t>
        <a:bodyPr/>
        <a:lstStyle/>
        <a:p>
          <a:pPr rtl="1"/>
          <a:endParaRPr lang="he-IL"/>
        </a:p>
      </dgm:t>
    </dgm:pt>
    <dgm:pt modelId="{B5C6B513-1A42-49EC-B563-BCFE51291AF7}" type="sibTrans" cxnId="{E80606F2-6ECD-4670-9EB7-8C4C429C1B63}">
      <dgm:prSet/>
      <dgm:spPr/>
      <dgm:t>
        <a:bodyPr/>
        <a:lstStyle/>
        <a:p>
          <a:pPr rtl="1"/>
          <a:endParaRPr lang="he-IL"/>
        </a:p>
      </dgm:t>
    </dgm:pt>
    <dgm:pt modelId="{C7A28F25-BB4A-4BDD-B59C-FE3E8E0E9E30}">
      <dgm:prSet phldrT="[טקסט]" custT="1"/>
      <dgm:spPr/>
      <dgm:t>
        <a:bodyPr/>
        <a:lstStyle/>
        <a:p>
          <a:pPr rtl="1"/>
          <a:r>
            <a:rPr lang="he-IL" sz="1100" dirty="0" smtClean="0"/>
            <a:t> 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NRC, 1996; Crawford, 2000</a:t>
          </a:r>
          <a:r>
            <a:rPr lang="en-US" sz="11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he-IL" sz="1100" dirty="0">
            <a:latin typeface="Times New Roman" pitchFamily="18" charset="0"/>
            <a:cs typeface="Times New Roman" pitchFamily="18" charset="0"/>
          </a:endParaRPr>
        </a:p>
      </dgm:t>
    </dgm:pt>
    <dgm:pt modelId="{9290A749-DCBD-41E8-BE53-83B95AE97675}" type="parTrans" cxnId="{6B734617-361B-4CC6-899C-5090E1B6E95E}">
      <dgm:prSet/>
      <dgm:spPr/>
    </dgm:pt>
    <dgm:pt modelId="{76B8E792-C424-48BB-B48A-50D279F3B9C8}" type="sibTrans" cxnId="{6B734617-361B-4CC6-899C-5090E1B6E95E}">
      <dgm:prSet/>
      <dgm:spPr/>
    </dgm:pt>
    <dgm:pt modelId="{B37A0ED9-DAD4-41E5-89FE-7D7ADC3AB01F}">
      <dgm:prSet phldrT="[טקסט]" custT="1"/>
      <dgm:spPr/>
      <dgm:t>
        <a:bodyPr/>
        <a:lstStyle/>
        <a:p>
          <a:pPr algn="ctr" rtl="1"/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Ames, 1992;</a:t>
          </a:r>
          <a:br>
            <a:rPr lang="en-US" sz="1400" dirty="0" smtClean="0">
              <a:latin typeface="Times New Roman" pitchFamily="18" charset="0"/>
              <a:cs typeface="Times New Roman" pitchFamily="18" charset="0"/>
            </a:rPr>
          </a:b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Crawfod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2000</a:t>
          </a:r>
          <a:endParaRPr lang="he-IL" sz="1100" dirty="0"/>
        </a:p>
      </dgm:t>
    </dgm:pt>
    <dgm:pt modelId="{137479C4-F86C-4651-9E9A-3D2118F69AF5}" type="parTrans" cxnId="{AC2125B0-3A46-411B-B684-BCAAC5E13415}">
      <dgm:prSet/>
      <dgm:spPr/>
    </dgm:pt>
    <dgm:pt modelId="{B394E805-A033-4C22-B487-7555E9294196}" type="sibTrans" cxnId="{AC2125B0-3A46-411B-B684-BCAAC5E13415}">
      <dgm:prSet/>
      <dgm:spPr/>
    </dgm:pt>
    <dgm:pt modelId="{AFBDBDCF-3607-47BB-859C-0A0B1767333A}">
      <dgm:prSet phldrT="[טקסט]"/>
      <dgm:spPr/>
      <dgm:t>
        <a:bodyPr/>
        <a:lstStyle/>
        <a:p>
          <a:pPr algn="r" rtl="1"/>
          <a:endParaRPr lang="he-IL" sz="1100" dirty="0"/>
        </a:p>
      </dgm:t>
    </dgm:pt>
    <dgm:pt modelId="{04431441-22F3-4E03-A532-A7C9391C8209}" type="parTrans" cxnId="{55613B9F-493A-4FFE-83CC-9C3DE7424E4E}">
      <dgm:prSet/>
      <dgm:spPr/>
    </dgm:pt>
    <dgm:pt modelId="{137AB541-DAB4-407B-85A5-F3EAF1594CC4}" type="sibTrans" cxnId="{55613B9F-493A-4FFE-83CC-9C3DE7424E4E}">
      <dgm:prSet/>
      <dgm:spPr/>
    </dgm:pt>
    <dgm:pt modelId="{2DD7143B-45C1-45F3-BB29-989E8F47244F}">
      <dgm:prSet phldrT="[טקסט]" custT="1"/>
      <dgm:spPr/>
      <dgm:t>
        <a:bodyPr/>
        <a:lstStyle/>
        <a:p>
          <a:pPr rtl="1"/>
          <a:r>
            <a:rPr lang="he-IL" sz="1400" dirty="0" smtClean="0">
              <a:solidFill>
                <a:schemeClr val="bg1"/>
              </a:solidFill>
            </a:rPr>
            <a:t> </a:t>
          </a:r>
          <a:r>
            <a: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Crawford, 2000; </a:t>
          </a:r>
          <a:r>
            <a:rPr lang="en-US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Sandholtz</a:t>
          </a:r>
          <a:r>
            <a: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Ringstaff</a:t>
          </a:r>
          <a:r>
            <a:rPr lang="en-US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&amp; Dwyer, 1997</a:t>
          </a:r>
          <a:endParaRPr lang="he-IL" sz="1400" dirty="0">
            <a:solidFill>
              <a:schemeClr val="bg1"/>
            </a:solidFill>
          </a:endParaRPr>
        </a:p>
      </dgm:t>
    </dgm:pt>
    <dgm:pt modelId="{9B9FE8E9-EB6D-469E-82C9-E5F9D4AFCF4C}" type="parTrans" cxnId="{0E956BD4-C976-4F2D-A41F-D9D87685AA03}">
      <dgm:prSet/>
      <dgm:spPr/>
    </dgm:pt>
    <dgm:pt modelId="{AF6FCE88-CBA8-4EBB-878A-A3792F65E880}" type="sibTrans" cxnId="{0E956BD4-C976-4F2D-A41F-D9D87685AA03}">
      <dgm:prSet/>
      <dgm:spPr/>
    </dgm:pt>
    <dgm:pt modelId="{135A15F7-AC9D-4D94-A1D2-F20E6EE7A6F7}">
      <dgm:prSet phldrT="[טקסט]"/>
      <dgm:spPr/>
      <dgm:t>
        <a:bodyPr/>
        <a:lstStyle/>
        <a:p>
          <a:pPr rtl="1"/>
          <a:r>
            <a:rPr lang="en-US" dirty="0" smtClean="0">
              <a:latin typeface="Times New Roman" pitchFamily="18" charset="0"/>
              <a:cs typeface="Times New Roman" pitchFamily="18" charset="0"/>
            </a:rPr>
            <a:t>Van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Braak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, 2001; 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Krajcik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en-US" dirty="0" err="1" smtClean="0">
              <a:latin typeface="Times New Roman" pitchFamily="18" charset="0"/>
              <a:cs typeface="Times New Roman" pitchFamily="18" charset="0"/>
            </a:rPr>
            <a:t>Czerniak</a:t>
          </a:r>
          <a:r>
            <a:rPr lang="en-US" dirty="0" smtClean="0">
              <a:latin typeface="Times New Roman" pitchFamily="18" charset="0"/>
              <a:cs typeface="Times New Roman" pitchFamily="18" charset="0"/>
            </a:rPr>
            <a:t> &amp; Berger, 2003</a:t>
          </a:r>
          <a:endParaRPr lang="he-IL" dirty="0">
            <a:latin typeface="Times New Roman" pitchFamily="18" charset="0"/>
            <a:cs typeface="Times New Roman" pitchFamily="18" charset="0"/>
          </a:endParaRPr>
        </a:p>
      </dgm:t>
    </dgm:pt>
    <dgm:pt modelId="{C7C855B4-FA8A-4798-A412-B07F68468509}" type="parTrans" cxnId="{4C39B021-A45A-44D0-8C6C-CCB4B85E7309}">
      <dgm:prSet/>
      <dgm:spPr/>
    </dgm:pt>
    <dgm:pt modelId="{E7D7F297-303F-4959-A762-45BADF9C476F}" type="sibTrans" cxnId="{4C39B021-A45A-44D0-8C6C-CCB4B85E7309}">
      <dgm:prSet/>
      <dgm:spPr/>
    </dgm:pt>
    <dgm:pt modelId="{AD83398B-9CFE-4D41-9E18-8B8F6D166005}">
      <dgm:prSet phldrT="[טקסט]" custT="1"/>
      <dgm:spPr/>
      <dgm:t>
        <a:bodyPr/>
        <a:lstStyle/>
        <a:p>
          <a:pPr rtl="1"/>
          <a:r>
            <a:rPr lang="he-IL" sz="2000" dirty="0" smtClean="0"/>
            <a:t>מעודד וממריץ את התלמיד ללמידה</a:t>
          </a:r>
          <a:endParaRPr lang="he-IL" sz="2000" dirty="0"/>
        </a:p>
      </dgm:t>
    </dgm:pt>
    <dgm:pt modelId="{D80BE0F7-6502-42D6-9113-E02F82A1FFFC}" type="parTrans" cxnId="{DDE1014E-7B60-4747-B9FC-965FC1BBD012}">
      <dgm:prSet/>
      <dgm:spPr/>
    </dgm:pt>
    <dgm:pt modelId="{5D5214E2-4321-49F7-B29C-8D1211A1AEE4}" type="sibTrans" cxnId="{DDE1014E-7B60-4747-B9FC-965FC1BBD012}">
      <dgm:prSet/>
      <dgm:spPr/>
    </dgm:pt>
    <dgm:pt modelId="{8468352B-2C89-4A0D-9C3D-DD2FBA341550}">
      <dgm:prSet phldrT="[טקסט]" custT="1"/>
      <dgm:spPr/>
      <dgm:t>
        <a:bodyPr/>
        <a:lstStyle/>
        <a:p>
          <a:pPr algn="ctr" rtl="1"/>
          <a:endParaRPr lang="he-IL" sz="2000" dirty="0" smtClean="0">
            <a:solidFill>
              <a:schemeClr val="bg1"/>
            </a:solidFill>
          </a:endParaRPr>
        </a:p>
        <a:p>
          <a:pPr algn="ctr" rtl="1"/>
          <a:r>
            <a:rPr lang="he-IL" sz="2000" dirty="0" smtClean="0">
              <a:solidFill>
                <a:schemeClr val="bg1"/>
              </a:solidFill>
            </a:rPr>
            <a:t>שותף לקהילה לומדת הכוללת עמיתים מתחומי דעת שונים</a:t>
          </a:r>
          <a:r>
            <a:rPr lang="en-US" sz="2000" dirty="0" smtClean="0">
              <a:solidFill>
                <a:schemeClr val="bg1"/>
              </a:solidFill>
            </a:rPr>
            <a:t/>
          </a:r>
          <a:br>
            <a:rPr lang="en-US" sz="2000" dirty="0" smtClean="0">
              <a:solidFill>
                <a:schemeClr val="bg1"/>
              </a:solidFill>
            </a:rPr>
          </a:br>
          <a:endParaRPr lang="he-IL" sz="2000" dirty="0">
            <a:solidFill>
              <a:schemeClr val="bg1"/>
            </a:solidFill>
          </a:endParaRPr>
        </a:p>
      </dgm:t>
    </dgm:pt>
    <dgm:pt modelId="{91C242D5-A31B-4AC0-8E5E-F05659775E71}" type="parTrans" cxnId="{968BF08C-3EEC-421C-A028-459A0A3A0BFF}">
      <dgm:prSet/>
      <dgm:spPr/>
    </dgm:pt>
    <dgm:pt modelId="{A5BD7715-07ED-464E-88FC-858C5F4F46B0}" type="sibTrans" cxnId="{968BF08C-3EEC-421C-A028-459A0A3A0BFF}">
      <dgm:prSet/>
      <dgm:spPr/>
    </dgm:pt>
    <dgm:pt modelId="{C5CA1D6E-537D-4697-A712-B1772CE9891E}">
      <dgm:prSet phldrT="[טקסט]" custT="1"/>
      <dgm:spPr/>
      <dgm:t>
        <a:bodyPr/>
        <a:lstStyle/>
        <a:p>
          <a:pPr rtl="1"/>
          <a:r>
            <a:rPr lang="he-IL" sz="2400" dirty="0" smtClean="0"/>
            <a:t>שותף</a:t>
          </a:r>
          <a:endParaRPr lang="he-IL" sz="2400" dirty="0"/>
        </a:p>
      </dgm:t>
    </dgm:pt>
    <dgm:pt modelId="{C4FF5855-A939-447E-91EC-4F976427AE16}" type="sibTrans" cxnId="{C69053B9-255E-439E-95D0-D42E1CC93015}">
      <dgm:prSet/>
      <dgm:spPr/>
    </dgm:pt>
    <dgm:pt modelId="{4D199ED2-05B2-4436-BFCC-DC71ECB942E2}" type="parTrans" cxnId="{C69053B9-255E-439E-95D0-D42E1CC93015}">
      <dgm:prSet/>
      <dgm:spPr/>
    </dgm:pt>
    <dgm:pt modelId="{980A78D8-B7F4-4362-8C69-566E683C1580}" type="pres">
      <dgm:prSet presAssocID="{78534AD6-CF6F-4079-8290-E479739F129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62AB843C-DAF4-4E0A-9AEB-8089454EDDF4}" type="pres">
      <dgm:prSet presAssocID="{20379CD6-4416-4523-B7AA-D8F8593EF2AC}" presName="compNode" presStyleCnt="0"/>
      <dgm:spPr/>
    </dgm:pt>
    <dgm:pt modelId="{DBF6920B-752B-44EF-93DE-D7900B91AFCA}" type="pres">
      <dgm:prSet presAssocID="{20379CD6-4416-4523-B7AA-D8F8593EF2AC}" presName="aNode" presStyleLbl="bgShp" presStyleIdx="0" presStyleCnt="4" custLinFactNeighborX="523" custLinFactNeighborY="632"/>
      <dgm:spPr/>
      <dgm:t>
        <a:bodyPr/>
        <a:lstStyle/>
        <a:p>
          <a:pPr rtl="1"/>
          <a:endParaRPr lang="he-IL"/>
        </a:p>
      </dgm:t>
    </dgm:pt>
    <dgm:pt modelId="{E493ED2F-9431-4B49-86FB-B2A8EC83986E}" type="pres">
      <dgm:prSet presAssocID="{20379CD6-4416-4523-B7AA-D8F8593EF2AC}" presName="textNode" presStyleLbl="bgShp" presStyleIdx="0" presStyleCnt="4"/>
      <dgm:spPr/>
      <dgm:t>
        <a:bodyPr/>
        <a:lstStyle/>
        <a:p>
          <a:pPr rtl="1"/>
          <a:endParaRPr lang="he-IL"/>
        </a:p>
      </dgm:t>
    </dgm:pt>
    <dgm:pt modelId="{964E6720-C9B4-4E04-B39D-9EF12D8582A3}" type="pres">
      <dgm:prSet presAssocID="{20379CD6-4416-4523-B7AA-D8F8593EF2AC}" presName="compChildNode" presStyleCnt="0"/>
      <dgm:spPr/>
    </dgm:pt>
    <dgm:pt modelId="{E3D78634-26F1-44E1-9576-A0C5E72522E8}" type="pres">
      <dgm:prSet presAssocID="{20379CD6-4416-4523-B7AA-D8F8593EF2AC}" presName="theInnerList" presStyleCnt="0"/>
      <dgm:spPr/>
    </dgm:pt>
    <dgm:pt modelId="{EF8CF13C-A124-4753-8F08-FEC28D6C935A}" type="pres">
      <dgm:prSet presAssocID="{8D641035-DC87-4FCB-8732-CFA5C1C07057}" presName="childNode" presStyleLbl="node1" presStyleIdx="0" presStyleCnt="15" custScaleX="109171" custScaleY="125051" custLinFactY="-28543" custLinFactNeighborX="2005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58AEEEB-CB87-4110-83D5-AEABF11CC3C3}" type="pres">
      <dgm:prSet presAssocID="{8D641035-DC87-4FCB-8732-CFA5C1C07057}" presName="aSpace2" presStyleCnt="0"/>
      <dgm:spPr/>
    </dgm:pt>
    <dgm:pt modelId="{E0B30003-5C86-48E4-8406-B4B05BC55CFF}" type="pres">
      <dgm:prSet presAssocID="{20010462-BC8D-4F33-BEA4-9242B1456EDB}" presName="childNode" presStyleLbl="node1" presStyleIdx="1" presStyleCnt="15" custScaleX="115340" custScaleY="115500" custLinFactY="-14678" custLinFactNeighborX="1907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5C1857E-38B9-4CB2-AAF7-64852B8A5652}" type="pres">
      <dgm:prSet presAssocID="{20010462-BC8D-4F33-BEA4-9242B1456EDB}" presName="aSpace2" presStyleCnt="0"/>
      <dgm:spPr/>
    </dgm:pt>
    <dgm:pt modelId="{3647668A-7F14-4D05-B68E-11F1F53412EA}" type="pres">
      <dgm:prSet presAssocID="{135A15F7-AC9D-4D94-A1D2-F20E6EE7A6F7}" presName="childNode" presStyleLbl="node1" presStyleIdx="2" presStyleCnt="15" custScaleX="115705" custScaleY="130048" custLinFactY="-8588" custLinFactNeighborX="1907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051A986-9D44-4FA3-B992-F9A6DC7E5EC9}" type="pres">
      <dgm:prSet presAssocID="{20379CD6-4416-4523-B7AA-D8F8593EF2AC}" presName="aSpace" presStyleCnt="0"/>
      <dgm:spPr/>
    </dgm:pt>
    <dgm:pt modelId="{33F4BE14-4772-489A-AE9B-063A45A357C3}" type="pres">
      <dgm:prSet presAssocID="{C5CA1D6E-537D-4697-A712-B1772CE9891E}" presName="compNode" presStyleCnt="0"/>
      <dgm:spPr/>
    </dgm:pt>
    <dgm:pt modelId="{2252858F-91B3-49E7-A8BA-8215B41E2582}" type="pres">
      <dgm:prSet presAssocID="{C5CA1D6E-537D-4697-A712-B1772CE9891E}" presName="aNode" presStyleLbl="bgShp" presStyleIdx="1" presStyleCnt="4"/>
      <dgm:spPr/>
      <dgm:t>
        <a:bodyPr/>
        <a:lstStyle/>
        <a:p>
          <a:pPr rtl="1"/>
          <a:endParaRPr lang="he-IL"/>
        </a:p>
      </dgm:t>
    </dgm:pt>
    <dgm:pt modelId="{652996CD-7BF2-4FB3-AE24-AB401D63499B}" type="pres">
      <dgm:prSet presAssocID="{C5CA1D6E-537D-4697-A712-B1772CE9891E}" presName="textNode" presStyleLbl="bgShp" presStyleIdx="1" presStyleCnt="4"/>
      <dgm:spPr/>
      <dgm:t>
        <a:bodyPr/>
        <a:lstStyle/>
        <a:p>
          <a:pPr rtl="1"/>
          <a:endParaRPr lang="he-IL"/>
        </a:p>
      </dgm:t>
    </dgm:pt>
    <dgm:pt modelId="{AC0962ED-6216-4C0D-B716-8A8E391B0CE0}" type="pres">
      <dgm:prSet presAssocID="{C5CA1D6E-537D-4697-A712-B1772CE9891E}" presName="compChildNode" presStyleCnt="0"/>
      <dgm:spPr/>
    </dgm:pt>
    <dgm:pt modelId="{962B805B-A7B1-4B9C-BE5F-AC1BF6CF6116}" type="pres">
      <dgm:prSet presAssocID="{C5CA1D6E-537D-4697-A712-B1772CE9891E}" presName="theInnerList" presStyleCnt="0"/>
      <dgm:spPr/>
    </dgm:pt>
    <dgm:pt modelId="{4B6D2891-4458-470C-A5C4-0082B93C25E6}" type="pres">
      <dgm:prSet presAssocID="{66645167-8F59-42C1-AF28-3EE1D77E1BFC}" presName="childNode" presStyleLbl="node1" presStyleIdx="3" presStyleCnt="15" custScaleX="112620" custScaleY="1912326" custLinFactY="-479012" custLinFactNeighborX="1750" custLinFactNeighborY="-5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D2FC99D-A796-4A27-98A0-BE72FC60F0D6}" type="pres">
      <dgm:prSet presAssocID="{66645167-8F59-42C1-AF28-3EE1D77E1BFC}" presName="aSpace2" presStyleCnt="0"/>
      <dgm:spPr/>
    </dgm:pt>
    <dgm:pt modelId="{15569701-448C-46C0-8DD4-40DCAF39514E}" type="pres">
      <dgm:prSet presAssocID="{8468352B-2C89-4A0D-9C3D-DD2FBA341550}" presName="childNode" presStyleLbl="node1" presStyleIdx="4" presStyleCnt="15" custScaleX="115927" custScaleY="2000000" custLinFactY="-200000" custLinFactNeighborX="727" custLinFactNeighborY="-295029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13669D-4312-4C9B-8BC8-3231885F6836}" type="pres">
      <dgm:prSet presAssocID="{8468352B-2C89-4A0D-9C3D-DD2FBA341550}" presName="aSpace2" presStyleCnt="0"/>
      <dgm:spPr/>
    </dgm:pt>
    <dgm:pt modelId="{E56F64DC-AB30-436D-855D-F70311A265B4}" type="pres">
      <dgm:prSet presAssocID="{2DD7143B-45C1-45F3-BB29-989E8F47244F}" presName="childNode" presStyleLbl="node1" presStyleIdx="5" presStyleCnt="15" custScaleX="114886" custScaleY="1159492" custLinFactY="54244" custLinFactNeighborX="1141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10730A9A-37AC-4E2B-8BF6-1B8A7D9A7D7E}" type="pres">
      <dgm:prSet presAssocID="{C5CA1D6E-537D-4697-A712-B1772CE9891E}" presName="aSpace" presStyleCnt="0"/>
      <dgm:spPr/>
    </dgm:pt>
    <dgm:pt modelId="{41411292-611A-4C7A-AA6B-9B7FB68D79D4}" type="pres">
      <dgm:prSet presAssocID="{AE3DB0EA-A1DD-4A3A-A590-76E93425CDBA}" presName="compNode" presStyleCnt="0"/>
      <dgm:spPr/>
    </dgm:pt>
    <dgm:pt modelId="{1B534CBD-65BA-458D-8B34-AA73124CC912}" type="pres">
      <dgm:prSet presAssocID="{AE3DB0EA-A1DD-4A3A-A590-76E93425CDBA}" presName="aNode" presStyleLbl="bgShp" presStyleIdx="2" presStyleCnt="4" custLinFactNeighborX="-48" custLinFactNeighborY="3814"/>
      <dgm:spPr/>
      <dgm:t>
        <a:bodyPr/>
        <a:lstStyle/>
        <a:p>
          <a:pPr rtl="1"/>
          <a:endParaRPr lang="he-IL"/>
        </a:p>
      </dgm:t>
    </dgm:pt>
    <dgm:pt modelId="{6A32A5E6-E70D-4F43-9B13-60C7EDDB42A8}" type="pres">
      <dgm:prSet presAssocID="{AE3DB0EA-A1DD-4A3A-A590-76E93425CDBA}" presName="textNode" presStyleLbl="bgShp" presStyleIdx="2" presStyleCnt="4"/>
      <dgm:spPr/>
      <dgm:t>
        <a:bodyPr/>
        <a:lstStyle/>
        <a:p>
          <a:pPr rtl="1"/>
          <a:endParaRPr lang="he-IL"/>
        </a:p>
      </dgm:t>
    </dgm:pt>
    <dgm:pt modelId="{AD4C3E98-ECC0-4F86-B3E1-2B8185476BC1}" type="pres">
      <dgm:prSet presAssocID="{AE3DB0EA-A1DD-4A3A-A590-76E93425CDBA}" presName="compChildNode" presStyleCnt="0"/>
      <dgm:spPr/>
    </dgm:pt>
    <dgm:pt modelId="{5EE4EB4D-E068-4E82-8FEA-9567A0A4175F}" type="pres">
      <dgm:prSet presAssocID="{AE3DB0EA-A1DD-4A3A-A590-76E93425CDBA}" presName="theInnerList" presStyleCnt="0"/>
      <dgm:spPr/>
    </dgm:pt>
    <dgm:pt modelId="{4BE8B55B-617C-447B-8378-D335100405BF}" type="pres">
      <dgm:prSet presAssocID="{AD83398B-9CFE-4D41-9E18-8B8F6D166005}" presName="childNode" presStyleLbl="node1" presStyleIdx="6" presStyleCnt="15" custScaleX="125257" custScaleY="970158" custLinFactY="-508114" custLinFactNeighborX="88" custLinFactNeighborY="-6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3AE95A1-101D-4596-9F66-FF6203390A7E}" type="pres">
      <dgm:prSet presAssocID="{AD83398B-9CFE-4D41-9E18-8B8F6D166005}" presName="aSpace2" presStyleCnt="0"/>
      <dgm:spPr/>
    </dgm:pt>
    <dgm:pt modelId="{4F4379E1-AD88-4B73-AD36-868A27306560}" type="pres">
      <dgm:prSet presAssocID="{AE93B5F0-E750-4048-8FC3-0CF49BBD5658}" presName="childNode" presStyleLbl="node1" presStyleIdx="7" presStyleCnt="15" custScaleX="114018" custScaleY="1199711" custLinFactY="-315292" custLinFactNeighborX="1423" custLinFactNeighborY="-4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66728AB-1EFB-4EE1-913D-5171AFEB7168}" type="pres">
      <dgm:prSet presAssocID="{AE93B5F0-E750-4048-8FC3-0CF49BBD5658}" presName="aSpace2" presStyleCnt="0"/>
      <dgm:spPr/>
    </dgm:pt>
    <dgm:pt modelId="{23784022-D8EC-4956-A5C3-59AAD5E1F27D}" type="pres">
      <dgm:prSet presAssocID="{615C488C-BF08-480F-BE4B-D70B73592E75}" presName="childNode" presStyleLbl="node1" presStyleIdx="8" presStyleCnt="15" custScaleX="118252" custScaleY="1257420" custLinFactY="-130502" custLinFactNeighborX="563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6DA036EC-141C-4512-9B49-E9C80FD3725B}" type="pres">
      <dgm:prSet presAssocID="{615C488C-BF08-480F-BE4B-D70B73592E75}" presName="aSpace2" presStyleCnt="0"/>
      <dgm:spPr/>
    </dgm:pt>
    <dgm:pt modelId="{C67E0D9A-1BBE-49BC-9CB7-176750462442}" type="pres">
      <dgm:prSet presAssocID="{A228A3FE-8573-469A-AD0E-E60FFEDC1546}" presName="childNode" presStyleLbl="node1" presStyleIdx="9" presStyleCnt="15" custScaleX="117394" custScaleY="1126957" custLinFactY="84290" custLinFactNeighborX="1309" custLinFactNeighborY="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E601A1E-66F7-4BBC-9F58-86EB89F8B4AA}" type="pres">
      <dgm:prSet presAssocID="{A228A3FE-8573-469A-AD0E-E60FFEDC1546}" presName="aSpace2" presStyleCnt="0"/>
      <dgm:spPr/>
    </dgm:pt>
    <dgm:pt modelId="{4701231D-2A7A-472E-87BD-96D77E503DB7}" type="pres">
      <dgm:prSet presAssocID="{B37A0ED9-DAD4-41E5-89FE-7D7ADC3AB01F}" presName="childNode" presStyleLbl="node1" presStyleIdx="10" presStyleCnt="15" custScaleX="114296" custScaleY="918395" custLinFactY="200000" custLinFactNeighborX="1421" custLinFactNeighborY="25902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C33F2FA-C29B-467C-8EE7-D72F83A442EF}" type="pres">
      <dgm:prSet presAssocID="{AE3DB0EA-A1DD-4A3A-A590-76E93425CDBA}" presName="aSpace" presStyleCnt="0"/>
      <dgm:spPr/>
    </dgm:pt>
    <dgm:pt modelId="{C5A125F9-3D12-46B1-884E-41AD7B6A18C4}" type="pres">
      <dgm:prSet presAssocID="{30EEE17E-A183-463F-A423-3C507B64130B}" presName="compNode" presStyleCnt="0"/>
      <dgm:spPr/>
    </dgm:pt>
    <dgm:pt modelId="{79DED25F-0E0B-4568-9DDD-D56DB092F189}" type="pres">
      <dgm:prSet presAssocID="{30EEE17E-A183-463F-A423-3C507B64130B}" presName="aNode" presStyleLbl="bgShp" presStyleIdx="3" presStyleCnt="4" custLinFactNeighborX="23725" custLinFactNeighborY="-8914"/>
      <dgm:spPr/>
      <dgm:t>
        <a:bodyPr/>
        <a:lstStyle/>
        <a:p>
          <a:pPr rtl="1"/>
          <a:endParaRPr lang="he-IL"/>
        </a:p>
      </dgm:t>
    </dgm:pt>
    <dgm:pt modelId="{B5BD156A-2FFA-4D83-9794-A701E0AA87D8}" type="pres">
      <dgm:prSet presAssocID="{30EEE17E-A183-463F-A423-3C507B64130B}" presName="textNode" presStyleLbl="bgShp" presStyleIdx="3" presStyleCnt="4"/>
      <dgm:spPr/>
      <dgm:t>
        <a:bodyPr/>
        <a:lstStyle/>
        <a:p>
          <a:pPr rtl="1"/>
          <a:endParaRPr lang="he-IL"/>
        </a:p>
      </dgm:t>
    </dgm:pt>
    <dgm:pt modelId="{97053D21-C451-496E-85EB-16C54AD092D6}" type="pres">
      <dgm:prSet presAssocID="{30EEE17E-A183-463F-A423-3C507B64130B}" presName="compChildNode" presStyleCnt="0"/>
      <dgm:spPr/>
    </dgm:pt>
    <dgm:pt modelId="{05E96F70-B79C-43D4-9716-23C8EE3EA5EF}" type="pres">
      <dgm:prSet presAssocID="{30EEE17E-A183-463F-A423-3C507B64130B}" presName="theInnerList" presStyleCnt="0"/>
      <dgm:spPr/>
    </dgm:pt>
    <dgm:pt modelId="{B8BB53F1-188F-4017-8BEE-B39D6B1D87A9}" type="pres">
      <dgm:prSet presAssocID="{A7B0E5FA-FC56-46A5-9372-E4461EB823AC}" presName="childNode" presStyleLbl="node1" presStyleIdx="11" presStyleCnt="15" custScaleX="117232" custScaleY="361076" custLinFactY="-109433" custLinFactNeighborX="543" custLinFactNeighborY="-2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621AEFB-94F0-4448-A4EA-42CEFEB182AE}" type="pres">
      <dgm:prSet presAssocID="{A7B0E5FA-FC56-46A5-9372-E4461EB823AC}" presName="aSpace2" presStyleCnt="0"/>
      <dgm:spPr/>
    </dgm:pt>
    <dgm:pt modelId="{242AF003-2B31-4AB7-B9F4-64C1A81C1EAA}" type="pres">
      <dgm:prSet presAssocID="{2404AD3F-E737-4F9B-99F5-0883BBD3B559}" presName="childNode" presStyleLbl="node1" presStyleIdx="12" presStyleCnt="15" custScaleX="116883" custScaleY="364265" custLinFactY="-96855" custLinFactNeighborX="-550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8904F86-A55C-4C5E-87AF-B15FC7E1DC54}" type="pres">
      <dgm:prSet presAssocID="{2404AD3F-E737-4F9B-99F5-0883BBD3B559}" presName="aSpace2" presStyleCnt="0"/>
      <dgm:spPr/>
    </dgm:pt>
    <dgm:pt modelId="{3F409C42-A420-40FA-9781-9CDAA694C100}" type="pres">
      <dgm:prSet presAssocID="{D5108E40-2821-4EDE-A2E7-766BF7E45396}" presName="childNode" presStyleLbl="node1" presStyleIdx="13" presStyleCnt="15" custScaleX="113892" custScaleY="323776" custLinFactY="-32354" custLinFactNeighborX="-1128" custLinFactNeighborY="-10000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388F9B39-50A6-4E4F-B509-548EA8614ECC}" type="pres">
      <dgm:prSet presAssocID="{D5108E40-2821-4EDE-A2E7-766BF7E45396}" presName="aSpace2" presStyleCnt="0"/>
      <dgm:spPr/>
    </dgm:pt>
    <dgm:pt modelId="{844EA554-4CDD-454C-91C1-C0C438258359}" type="pres">
      <dgm:prSet presAssocID="{C7A28F25-BB4A-4BDD-B59C-FE3E8E0E9E30}" presName="childNode" presStyleLbl="node1" presStyleIdx="14" presStyleCnt="15" custScaleX="116027" custScaleY="16615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D554E5D8-DA7C-43CD-8875-944339AAB6D8}" srcId="{615C488C-BF08-480F-BE4B-D70B73592E75}" destId="{8F65F0DA-F944-4D04-856B-58538CE0C694}" srcOrd="0" destOrd="0" parTransId="{54C0A859-EF90-4F0E-B91B-0E2F5EED362D}" sibTransId="{47EC779F-3E36-4AD2-B432-88986A42796D}"/>
    <dgm:cxn modelId="{BEB0AA22-9D1A-4311-8815-C7B582FD7839}" srcId="{30EEE17E-A183-463F-A423-3C507B64130B}" destId="{2404AD3F-E737-4F9B-99F5-0883BBD3B559}" srcOrd="1" destOrd="0" parTransId="{1748E8A3-6FF1-419D-AAB2-618D5915A1A7}" sibTransId="{3D518A7A-B1CC-41DD-BF12-4AF6A4A56202}"/>
    <dgm:cxn modelId="{EACA6DA9-CF82-4193-A6EF-9105D9644C3B}" type="presOf" srcId="{20379CD6-4416-4523-B7AA-D8F8593EF2AC}" destId="{E493ED2F-9431-4B49-86FB-B2A8EC83986E}" srcOrd="1" destOrd="0" presId="urn:microsoft.com/office/officeart/2005/8/layout/lProcess2"/>
    <dgm:cxn modelId="{4C39B021-A45A-44D0-8C6C-CCB4B85E7309}" srcId="{20379CD6-4416-4523-B7AA-D8F8593EF2AC}" destId="{135A15F7-AC9D-4D94-A1D2-F20E6EE7A6F7}" srcOrd="2" destOrd="0" parTransId="{C7C855B4-FA8A-4798-A412-B07F68468509}" sibTransId="{E7D7F297-303F-4959-A762-45BADF9C476F}"/>
    <dgm:cxn modelId="{735D85D5-C395-497E-9508-80775F848296}" srcId="{78534AD6-CF6F-4079-8290-E479739F1294}" destId="{20379CD6-4416-4523-B7AA-D8F8593EF2AC}" srcOrd="0" destOrd="0" parTransId="{E9ED31A1-632F-40C2-85BB-840BA5FF02E5}" sibTransId="{7CBF21B0-5E5E-496B-A1DF-C4B11B08BD8D}"/>
    <dgm:cxn modelId="{A2D7DB61-75A5-4272-AF83-F07F8BAF4BBE}" type="presOf" srcId="{20010462-BC8D-4F33-BEA4-9242B1456EDB}" destId="{E0B30003-5C86-48E4-8406-B4B05BC55CFF}" srcOrd="0" destOrd="0" presId="urn:microsoft.com/office/officeart/2005/8/layout/lProcess2"/>
    <dgm:cxn modelId="{6F7717AE-8568-46A4-BBDC-1710170228B8}" srcId="{30EEE17E-A183-463F-A423-3C507B64130B}" destId="{A7B0E5FA-FC56-46A5-9372-E4461EB823AC}" srcOrd="0" destOrd="0" parTransId="{C1C381DE-0AA9-4B32-A597-2D205612FEB6}" sibTransId="{949DE183-7B8C-4380-9B94-BED8837960C8}"/>
    <dgm:cxn modelId="{F4FAAF72-22F5-4B70-8AA5-0B827C4E674B}" srcId="{AE3DB0EA-A1DD-4A3A-A590-76E93425CDBA}" destId="{615C488C-BF08-480F-BE4B-D70B73592E75}" srcOrd="2" destOrd="0" parTransId="{0C1C5D8C-9B79-489D-AEF5-96C9AADAE52D}" sibTransId="{1B7979F7-1C5D-443D-9011-8897A00C5D54}"/>
    <dgm:cxn modelId="{92D0EC1F-626A-44DB-91CE-21E18BAB5895}" type="presOf" srcId="{AE3DB0EA-A1DD-4A3A-A590-76E93425CDBA}" destId="{1B534CBD-65BA-458D-8B34-AA73124CC912}" srcOrd="0" destOrd="0" presId="urn:microsoft.com/office/officeart/2005/8/layout/lProcess2"/>
    <dgm:cxn modelId="{5895C4DD-7E29-48FC-B3B8-6181E882AB2C}" type="presOf" srcId="{2DD7143B-45C1-45F3-BB29-989E8F47244F}" destId="{E56F64DC-AB30-436D-855D-F70311A265B4}" srcOrd="0" destOrd="0" presId="urn:microsoft.com/office/officeart/2005/8/layout/lProcess2"/>
    <dgm:cxn modelId="{AAF030AC-577A-4506-8CA1-704D3A2D7580}" type="presOf" srcId="{C5CA1D6E-537D-4697-A712-B1772CE9891E}" destId="{652996CD-7BF2-4FB3-AE24-AB401D63499B}" srcOrd="1" destOrd="0" presId="urn:microsoft.com/office/officeart/2005/8/layout/lProcess2"/>
    <dgm:cxn modelId="{29273B55-016E-4F91-B602-E55B7E2806E2}" type="presOf" srcId="{AFBDBDCF-3607-47BB-859C-0A0B1767333A}" destId="{C67E0D9A-1BBE-49BC-9CB7-176750462442}" srcOrd="0" destOrd="1" presId="urn:microsoft.com/office/officeart/2005/8/layout/lProcess2"/>
    <dgm:cxn modelId="{A38F89C5-9BCE-4647-A721-A21ACA23A9A3}" type="presOf" srcId="{A7B0E5FA-FC56-46A5-9372-E4461EB823AC}" destId="{B8BB53F1-188F-4017-8BEE-B39D6B1D87A9}" srcOrd="0" destOrd="0" presId="urn:microsoft.com/office/officeart/2005/8/layout/lProcess2"/>
    <dgm:cxn modelId="{6B734617-361B-4CC6-899C-5090E1B6E95E}" srcId="{30EEE17E-A183-463F-A423-3C507B64130B}" destId="{C7A28F25-BB4A-4BDD-B59C-FE3E8E0E9E30}" srcOrd="3" destOrd="0" parTransId="{9290A749-DCBD-41E8-BE53-83B95AE97675}" sibTransId="{76B8E792-C424-48BB-B48A-50D279F3B9C8}"/>
    <dgm:cxn modelId="{C69053B9-255E-439E-95D0-D42E1CC93015}" srcId="{78534AD6-CF6F-4079-8290-E479739F1294}" destId="{C5CA1D6E-537D-4697-A712-B1772CE9891E}" srcOrd="1" destOrd="0" parTransId="{4D199ED2-05B2-4436-BFCC-DC71ECB942E2}" sibTransId="{C4FF5855-A939-447E-91EC-4F976427AE16}"/>
    <dgm:cxn modelId="{3BF1A19B-B6BF-4E2A-875A-A7BD4C0A427F}" type="presOf" srcId="{B37A0ED9-DAD4-41E5-89FE-7D7ADC3AB01F}" destId="{4701231D-2A7A-472E-87BD-96D77E503DB7}" srcOrd="0" destOrd="0" presId="urn:microsoft.com/office/officeart/2005/8/layout/lProcess2"/>
    <dgm:cxn modelId="{75E53FFF-5F27-4308-8D2B-DEA5AFDB7656}" type="presOf" srcId="{A228A3FE-8573-469A-AD0E-E60FFEDC1546}" destId="{C67E0D9A-1BBE-49BC-9CB7-176750462442}" srcOrd="0" destOrd="0" presId="urn:microsoft.com/office/officeart/2005/8/layout/lProcess2"/>
    <dgm:cxn modelId="{0E956BD4-C976-4F2D-A41F-D9D87685AA03}" srcId="{C5CA1D6E-537D-4697-A712-B1772CE9891E}" destId="{2DD7143B-45C1-45F3-BB29-989E8F47244F}" srcOrd="2" destOrd="0" parTransId="{9B9FE8E9-EB6D-469E-82C9-E5F9D4AFCF4C}" sibTransId="{AF6FCE88-CBA8-4EBB-878A-A3792F65E880}"/>
    <dgm:cxn modelId="{968BF08C-3EEC-421C-A028-459A0A3A0BFF}" srcId="{C5CA1D6E-537D-4697-A712-B1772CE9891E}" destId="{8468352B-2C89-4A0D-9C3D-DD2FBA341550}" srcOrd="1" destOrd="0" parTransId="{91C242D5-A31B-4AC0-8E5E-F05659775E71}" sibTransId="{A5BD7715-07ED-464E-88FC-858C5F4F46B0}"/>
    <dgm:cxn modelId="{0226A9E0-E844-4C52-B380-72D68075DFAD}" type="presOf" srcId="{30EEE17E-A183-463F-A423-3C507B64130B}" destId="{79DED25F-0E0B-4568-9DDD-D56DB092F189}" srcOrd="0" destOrd="0" presId="urn:microsoft.com/office/officeart/2005/8/layout/lProcess2"/>
    <dgm:cxn modelId="{B89B6807-BE4A-4655-9340-26FDFAB30B51}" type="presOf" srcId="{135A15F7-AC9D-4D94-A1D2-F20E6EE7A6F7}" destId="{3647668A-7F14-4D05-B68E-11F1F53412EA}" srcOrd="0" destOrd="0" presId="urn:microsoft.com/office/officeart/2005/8/layout/lProcess2"/>
    <dgm:cxn modelId="{30E731DF-FC83-449F-9F32-BA6817A11119}" type="presOf" srcId="{D5108E40-2821-4EDE-A2E7-766BF7E45396}" destId="{3F409C42-A420-40FA-9781-9CDAA694C100}" srcOrd="0" destOrd="0" presId="urn:microsoft.com/office/officeart/2005/8/layout/lProcess2"/>
    <dgm:cxn modelId="{56D52F28-4BBC-4D1D-9DCD-8B4531E0C00A}" type="presOf" srcId="{2404AD3F-E737-4F9B-99F5-0883BBD3B559}" destId="{242AF003-2B31-4AB7-B9F4-64C1A81C1EAA}" srcOrd="0" destOrd="0" presId="urn:microsoft.com/office/officeart/2005/8/layout/lProcess2"/>
    <dgm:cxn modelId="{6D8B363D-24A5-4112-8AE2-BBA12CD0C600}" type="presOf" srcId="{F92447EE-4538-4E71-B9DB-2390CA734218}" destId="{4F4379E1-AD88-4B73-AD36-868A27306560}" srcOrd="0" destOrd="1" presId="urn:microsoft.com/office/officeart/2005/8/layout/lProcess2"/>
    <dgm:cxn modelId="{5E1C58A5-EF3A-4D19-B6EE-7232502B1D45}" srcId="{AE3DB0EA-A1DD-4A3A-A590-76E93425CDBA}" destId="{AE93B5F0-E750-4048-8FC3-0CF49BBD5658}" srcOrd="1" destOrd="0" parTransId="{20C7535D-49B1-4BC4-BBED-84380EBBB6A2}" sibTransId="{B9DCE07D-E459-4850-BAFA-9598999C3248}"/>
    <dgm:cxn modelId="{E16A447D-4FA2-4038-9588-8E2E8C366808}" type="presOf" srcId="{C5CA1D6E-537D-4697-A712-B1772CE9891E}" destId="{2252858F-91B3-49E7-A8BA-8215B41E2582}" srcOrd="0" destOrd="0" presId="urn:microsoft.com/office/officeart/2005/8/layout/lProcess2"/>
    <dgm:cxn modelId="{52A6DC21-E6EC-4A40-AF68-B744E4B9ECF2}" srcId="{20379CD6-4416-4523-B7AA-D8F8593EF2AC}" destId="{20010462-BC8D-4F33-BEA4-9242B1456EDB}" srcOrd="1" destOrd="0" parTransId="{EB5F4DBC-9456-4324-BD7B-A183D8809CFF}" sibTransId="{FEF38BA7-595C-4582-BA91-05C4591D8006}"/>
    <dgm:cxn modelId="{2272D2F8-430A-472E-B73E-A8FE390CB451}" type="presOf" srcId="{AD83398B-9CFE-4D41-9E18-8B8F6D166005}" destId="{4BE8B55B-617C-447B-8378-D335100405BF}" srcOrd="0" destOrd="0" presId="urn:microsoft.com/office/officeart/2005/8/layout/lProcess2"/>
    <dgm:cxn modelId="{3FB08E78-6464-434D-A29D-BA830DACFC69}" srcId="{30EEE17E-A183-463F-A423-3C507B64130B}" destId="{D5108E40-2821-4EDE-A2E7-766BF7E45396}" srcOrd="2" destOrd="0" parTransId="{A4528A9C-1F2B-46ED-ACFE-17A6671EAC54}" sibTransId="{7539643D-CC86-490A-8008-1DF73FC7C157}"/>
    <dgm:cxn modelId="{E80606F2-6ECD-4670-9EB7-8C4C429C1B63}" srcId="{C5CA1D6E-537D-4697-A712-B1772CE9891E}" destId="{66645167-8F59-42C1-AF28-3EE1D77E1BFC}" srcOrd="0" destOrd="0" parTransId="{A460D697-73CB-42D8-92F6-907F6E834211}" sibTransId="{B5C6B513-1A42-49EC-B563-BCFE51291AF7}"/>
    <dgm:cxn modelId="{69C26AB7-3C11-448D-B7FD-573CC907985B}" type="presOf" srcId="{C7A28F25-BB4A-4BDD-B59C-FE3E8E0E9E30}" destId="{844EA554-4CDD-454C-91C1-C0C438258359}" srcOrd="0" destOrd="0" presId="urn:microsoft.com/office/officeart/2005/8/layout/lProcess2"/>
    <dgm:cxn modelId="{AC2125B0-3A46-411B-B684-BCAAC5E13415}" srcId="{AE3DB0EA-A1DD-4A3A-A590-76E93425CDBA}" destId="{B37A0ED9-DAD4-41E5-89FE-7D7ADC3AB01F}" srcOrd="4" destOrd="0" parTransId="{137479C4-F86C-4651-9E9A-3D2118F69AF5}" sibTransId="{B394E805-A033-4C22-B487-7555E9294196}"/>
    <dgm:cxn modelId="{DDE1014E-7B60-4747-B9FC-965FC1BBD012}" srcId="{AE3DB0EA-A1DD-4A3A-A590-76E93425CDBA}" destId="{AD83398B-9CFE-4D41-9E18-8B8F6D166005}" srcOrd="0" destOrd="0" parTransId="{D80BE0F7-6502-42D6-9113-E02F82A1FFFC}" sibTransId="{5D5214E2-4321-49F7-B29C-8D1211A1AEE4}"/>
    <dgm:cxn modelId="{1B7A016A-9E8B-4607-8F1A-86F82E6970F4}" type="presOf" srcId="{8468352B-2C89-4A0D-9C3D-DD2FBA341550}" destId="{15569701-448C-46C0-8DD4-40DCAF39514E}" srcOrd="0" destOrd="0" presId="urn:microsoft.com/office/officeart/2005/8/layout/lProcess2"/>
    <dgm:cxn modelId="{9EB17E85-6FB8-4881-B9DA-DA83E1F6F940}" srcId="{78534AD6-CF6F-4079-8290-E479739F1294}" destId="{AE3DB0EA-A1DD-4A3A-A590-76E93425CDBA}" srcOrd="2" destOrd="0" parTransId="{F010D104-BB20-4367-9E55-B5405B7C41C4}" sibTransId="{D7ED71A3-A38C-4161-A72F-7E3B97FAF36B}"/>
    <dgm:cxn modelId="{55613B9F-493A-4FFE-83CC-9C3DE7424E4E}" srcId="{A228A3FE-8573-469A-AD0E-E60FFEDC1546}" destId="{AFBDBDCF-3607-47BB-859C-0A0B1767333A}" srcOrd="0" destOrd="0" parTransId="{04431441-22F3-4E03-A532-A7C9391C8209}" sibTransId="{137AB541-DAB4-407B-85A5-F3EAF1594CC4}"/>
    <dgm:cxn modelId="{755B00FF-4034-4B5E-B268-08A200C4EA2D}" srcId="{AE3DB0EA-A1DD-4A3A-A590-76E93425CDBA}" destId="{A228A3FE-8573-469A-AD0E-E60FFEDC1546}" srcOrd="3" destOrd="0" parTransId="{49B97F5F-6ADC-4B39-8232-F39354221339}" sibTransId="{72BB13AB-884E-47CC-AFEC-02DEAA1E3228}"/>
    <dgm:cxn modelId="{DB62AD4B-0DE3-4747-9563-5F0595C9559E}" type="presOf" srcId="{615C488C-BF08-480F-BE4B-D70B73592E75}" destId="{23784022-D8EC-4956-A5C3-59AAD5E1F27D}" srcOrd="0" destOrd="0" presId="urn:microsoft.com/office/officeart/2005/8/layout/lProcess2"/>
    <dgm:cxn modelId="{87AF133B-4F6C-4C12-8C32-1E49E36E442F}" srcId="{20379CD6-4416-4523-B7AA-D8F8593EF2AC}" destId="{8D641035-DC87-4FCB-8732-CFA5C1C07057}" srcOrd="0" destOrd="0" parTransId="{8490D036-E884-4AE3-B47D-534D8B53C05D}" sibTransId="{3B90145E-6789-416D-B2D6-74524FE84A4C}"/>
    <dgm:cxn modelId="{B1DFD673-C750-4C24-82AA-91C7545F409A}" type="presOf" srcId="{8F65F0DA-F944-4D04-856B-58538CE0C694}" destId="{23784022-D8EC-4956-A5C3-59AAD5E1F27D}" srcOrd="0" destOrd="1" presId="urn:microsoft.com/office/officeart/2005/8/layout/lProcess2"/>
    <dgm:cxn modelId="{54827C8D-47F9-4D64-8EC3-3E89869DEC6C}" type="presOf" srcId="{8D641035-DC87-4FCB-8732-CFA5C1C07057}" destId="{EF8CF13C-A124-4753-8F08-FEC28D6C935A}" srcOrd="0" destOrd="0" presId="urn:microsoft.com/office/officeart/2005/8/layout/lProcess2"/>
    <dgm:cxn modelId="{6E5BD1B4-13F0-49EC-A117-FC0D7093F321}" type="presOf" srcId="{AE93B5F0-E750-4048-8FC3-0CF49BBD5658}" destId="{4F4379E1-AD88-4B73-AD36-868A27306560}" srcOrd="0" destOrd="0" presId="urn:microsoft.com/office/officeart/2005/8/layout/lProcess2"/>
    <dgm:cxn modelId="{09D32F6E-7759-480C-9931-8417569C344C}" type="presOf" srcId="{20379CD6-4416-4523-B7AA-D8F8593EF2AC}" destId="{DBF6920B-752B-44EF-93DE-D7900B91AFCA}" srcOrd="0" destOrd="0" presId="urn:microsoft.com/office/officeart/2005/8/layout/lProcess2"/>
    <dgm:cxn modelId="{6BD8813E-6DE8-4169-9CDD-492E2FF71B3F}" type="presOf" srcId="{78534AD6-CF6F-4079-8290-E479739F1294}" destId="{980A78D8-B7F4-4362-8C69-566E683C1580}" srcOrd="0" destOrd="0" presId="urn:microsoft.com/office/officeart/2005/8/layout/lProcess2"/>
    <dgm:cxn modelId="{DA980B8F-8A66-4562-B99B-1F8C3A9BCC3E}" type="presOf" srcId="{AE3DB0EA-A1DD-4A3A-A590-76E93425CDBA}" destId="{6A32A5E6-E70D-4F43-9B13-60C7EDDB42A8}" srcOrd="1" destOrd="0" presId="urn:microsoft.com/office/officeart/2005/8/layout/lProcess2"/>
    <dgm:cxn modelId="{DD46D706-4B80-4A2E-910F-170110BECAC2}" srcId="{AE93B5F0-E750-4048-8FC3-0CF49BBD5658}" destId="{F92447EE-4538-4E71-B9DB-2390CA734218}" srcOrd="0" destOrd="0" parTransId="{BADD77A9-A743-4101-919D-E868AEBE8159}" sibTransId="{16737AB7-7986-45A4-AAB0-E9D6A20F87EE}"/>
    <dgm:cxn modelId="{EC180EFA-BCF6-4207-B4D4-2C5247FB49C2}" type="presOf" srcId="{30EEE17E-A183-463F-A423-3C507B64130B}" destId="{B5BD156A-2FFA-4D83-9794-A701E0AA87D8}" srcOrd="1" destOrd="0" presId="urn:microsoft.com/office/officeart/2005/8/layout/lProcess2"/>
    <dgm:cxn modelId="{4ECD68DD-29B4-4872-8678-9AA97C86E1F8}" srcId="{78534AD6-CF6F-4079-8290-E479739F1294}" destId="{30EEE17E-A183-463F-A423-3C507B64130B}" srcOrd="3" destOrd="0" parTransId="{B4F0127F-8FFF-4A2A-AA1B-4761DFE7A6CC}" sibTransId="{ECA23976-74FE-447C-A63E-1BAF616DE042}"/>
    <dgm:cxn modelId="{8D5E33B4-E52B-4A9E-B713-64C7F70AECE4}" type="presOf" srcId="{66645167-8F59-42C1-AF28-3EE1D77E1BFC}" destId="{4B6D2891-4458-470C-A5C4-0082B93C25E6}" srcOrd="0" destOrd="0" presId="urn:microsoft.com/office/officeart/2005/8/layout/lProcess2"/>
    <dgm:cxn modelId="{90E06A50-906D-463E-8FAE-2EEEAACC7C30}" type="presParOf" srcId="{980A78D8-B7F4-4362-8C69-566E683C1580}" destId="{62AB843C-DAF4-4E0A-9AEB-8089454EDDF4}" srcOrd="0" destOrd="0" presId="urn:microsoft.com/office/officeart/2005/8/layout/lProcess2"/>
    <dgm:cxn modelId="{32EDF368-7676-47D0-8559-F6D1041B89CB}" type="presParOf" srcId="{62AB843C-DAF4-4E0A-9AEB-8089454EDDF4}" destId="{DBF6920B-752B-44EF-93DE-D7900B91AFCA}" srcOrd="0" destOrd="0" presId="urn:microsoft.com/office/officeart/2005/8/layout/lProcess2"/>
    <dgm:cxn modelId="{6E98F58C-EB09-4898-92ED-88DA2B5EB322}" type="presParOf" srcId="{62AB843C-DAF4-4E0A-9AEB-8089454EDDF4}" destId="{E493ED2F-9431-4B49-86FB-B2A8EC83986E}" srcOrd="1" destOrd="0" presId="urn:microsoft.com/office/officeart/2005/8/layout/lProcess2"/>
    <dgm:cxn modelId="{87CB56EB-2875-4C06-B84A-3F16DFE3E5C7}" type="presParOf" srcId="{62AB843C-DAF4-4E0A-9AEB-8089454EDDF4}" destId="{964E6720-C9B4-4E04-B39D-9EF12D8582A3}" srcOrd="2" destOrd="0" presId="urn:microsoft.com/office/officeart/2005/8/layout/lProcess2"/>
    <dgm:cxn modelId="{45615853-4556-4A02-A659-C2810FBA2D2B}" type="presParOf" srcId="{964E6720-C9B4-4E04-B39D-9EF12D8582A3}" destId="{E3D78634-26F1-44E1-9576-A0C5E72522E8}" srcOrd="0" destOrd="0" presId="urn:microsoft.com/office/officeart/2005/8/layout/lProcess2"/>
    <dgm:cxn modelId="{3F616C61-40B9-43F5-95B1-38979447582B}" type="presParOf" srcId="{E3D78634-26F1-44E1-9576-A0C5E72522E8}" destId="{EF8CF13C-A124-4753-8F08-FEC28D6C935A}" srcOrd="0" destOrd="0" presId="urn:microsoft.com/office/officeart/2005/8/layout/lProcess2"/>
    <dgm:cxn modelId="{3F2D3909-51DF-452A-811B-35E6387EA5D2}" type="presParOf" srcId="{E3D78634-26F1-44E1-9576-A0C5E72522E8}" destId="{A58AEEEB-CB87-4110-83D5-AEABF11CC3C3}" srcOrd="1" destOrd="0" presId="urn:microsoft.com/office/officeart/2005/8/layout/lProcess2"/>
    <dgm:cxn modelId="{EBC1C2EF-19AB-4A62-8D3C-E63D9BB13375}" type="presParOf" srcId="{E3D78634-26F1-44E1-9576-A0C5E72522E8}" destId="{E0B30003-5C86-48E4-8406-B4B05BC55CFF}" srcOrd="2" destOrd="0" presId="urn:microsoft.com/office/officeart/2005/8/layout/lProcess2"/>
    <dgm:cxn modelId="{2584F83B-BB4B-4505-8557-302ECAD5251A}" type="presParOf" srcId="{E3D78634-26F1-44E1-9576-A0C5E72522E8}" destId="{05C1857E-38B9-4CB2-AAF7-64852B8A5652}" srcOrd="3" destOrd="0" presId="urn:microsoft.com/office/officeart/2005/8/layout/lProcess2"/>
    <dgm:cxn modelId="{782509E1-9963-434F-A745-A5393C446DC5}" type="presParOf" srcId="{E3D78634-26F1-44E1-9576-A0C5E72522E8}" destId="{3647668A-7F14-4D05-B68E-11F1F53412EA}" srcOrd="4" destOrd="0" presId="urn:microsoft.com/office/officeart/2005/8/layout/lProcess2"/>
    <dgm:cxn modelId="{11D35475-7A67-4AC0-8FDE-3875053BC0D3}" type="presParOf" srcId="{980A78D8-B7F4-4362-8C69-566E683C1580}" destId="{5051A986-9D44-4FA3-B992-F9A6DC7E5EC9}" srcOrd="1" destOrd="0" presId="urn:microsoft.com/office/officeart/2005/8/layout/lProcess2"/>
    <dgm:cxn modelId="{7667C012-DCD1-403A-A299-8406F6B27646}" type="presParOf" srcId="{980A78D8-B7F4-4362-8C69-566E683C1580}" destId="{33F4BE14-4772-489A-AE9B-063A45A357C3}" srcOrd="2" destOrd="0" presId="urn:microsoft.com/office/officeart/2005/8/layout/lProcess2"/>
    <dgm:cxn modelId="{9D340F71-1203-4825-92B2-BD33484F9405}" type="presParOf" srcId="{33F4BE14-4772-489A-AE9B-063A45A357C3}" destId="{2252858F-91B3-49E7-A8BA-8215B41E2582}" srcOrd="0" destOrd="0" presId="urn:microsoft.com/office/officeart/2005/8/layout/lProcess2"/>
    <dgm:cxn modelId="{F3992170-B076-4F65-81E1-0A388E91407E}" type="presParOf" srcId="{33F4BE14-4772-489A-AE9B-063A45A357C3}" destId="{652996CD-7BF2-4FB3-AE24-AB401D63499B}" srcOrd="1" destOrd="0" presId="urn:microsoft.com/office/officeart/2005/8/layout/lProcess2"/>
    <dgm:cxn modelId="{BFB92121-AEE1-4181-A2E0-5833599A54F7}" type="presParOf" srcId="{33F4BE14-4772-489A-AE9B-063A45A357C3}" destId="{AC0962ED-6216-4C0D-B716-8A8E391B0CE0}" srcOrd="2" destOrd="0" presId="urn:microsoft.com/office/officeart/2005/8/layout/lProcess2"/>
    <dgm:cxn modelId="{DCD28A13-E0F5-46FF-AAB1-68D5A77B3769}" type="presParOf" srcId="{AC0962ED-6216-4C0D-B716-8A8E391B0CE0}" destId="{962B805B-A7B1-4B9C-BE5F-AC1BF6CF6116}" srcOrd="0" destOrd="0" presId="urn:microsoft.com/office/officeart/2005/8/layout/lProcess2"/>
    <dgm:cxn modelId="{2270856A-F9CF-461B-8D07-7913BCD5E06F}" type="presParOf" srcId="{962B805B-A7B1-4B9C-BE5F-AC1BF6CF6116}" destId="{4B6D2891-4458-470C-A5C4-0082B93C25E6}" srcOrd="0" destOrd="0" presId="urn:microsoft.com/office/officeart/2005/8/layout/lProcess2"/>
    <dgm:cxn modelId="{2CD1EC5A-8D4F-4068-A18D-18BC034B93CD}" type="presParOf" srcId="{962B805B-A7B1-4B9C-BE5F-AC1BF6CF6116}" destId="{5D2FC99D-A796-4A27-98A0-BE72FC60F0D6}" srcOrd="1" destOrd="0" presId="urn:microsoft.com/office/officeart/2005/8/layout/lProcess2"/>
    <dgm:cxn modelId="{830B2B28-5E5B-4638-A929-6A22A852DBCA}" type="presParOf" srcId="{962B805B-A7B1-4B9C-BE5F-AC1BF6CF6116}" destId="{15569701-448C-46C0-8DD4-40DCAF39514E}" srcOrd="2" destOrd="0" presId="urn:microsoft.com/office/officeart/2005/8/layout/lProcess2"/>
    <dgm:cxn modelId="{2400033E-FE01-448F-A70F-33B496C34EB4}" type="presParOf" srcId="{962B805B-A7B1-4B9C-BE5F-AC1BF6CF6116}" destId="{3813669D-4312-4C9B-8BC8-3231885F6836}" srcOrd="3" destOrd="0" presId="urn:microsoft.com/office/officeart/2005/8/layout/lProcess2"/>
    <dgm:cxn modelId="{B3F21301-B4B0-4788-A288-D030F48D7589}" type="presParOf" srcId="{962B805B-A7B1-4B9C-BE5F-AC1BF6CF6116}" destId="{E56F64DC-AB30-436D-855D-F70311A265B4}" srcOrd="4" destOrd="0" presId="urn:microsoft.com/office/officeart/2005/8/layout/lProcess2"/>
    <dgm:cxn modelId="{19994E5F-B0CF-46AA-B51E-D08B27808E40}" type="presParOf" srcId="{980A78D8-B7F4-4362-8C69-566E683C1580}" destId="{10730A9A-37AC-4E2B-8BF6-1B8A7D9A7D7E}" srcOrd="3" destOrd="0" presId="urn:microsoft.com/office/officeart/2005/8/layout/lProcess2"/>
    <dgm:cxn modelId="{36A3E03B-52A5-4394-9BA9-AEA4771D65E2}" type="presParOf" srcId="{980A78D8-B7F4-4362-8C69-566E683C1580}" destId="{41411292-611A-4C7A-AA6B-9B7FB68D79D4}" srcOrd="4" destOrd="0" presId="urn:microsoft.com/office/officeart/2005/8/layout/lProcess2"/>
    <dgm:cxn modelId="{003599E3-D27B-485E-8C8E-0D6FC4220D4B}" type="presParOf" srcId="{41411292-611A-4C7A-AA6B-9B7FB68D79D4}" destId="{1B534CBD-65BA-458D-8B34-AA73124CC912}" srcOrd="0" destOrd="0" presId="urn:microsoft.com/office/officeart/2005/8/layout/lProcess2"/>
    <dgm:cxn modelId="{1D14C500-3914-415B-BB44-84A36E23E8C8}" type="presParOf" srcId="{41411292-611A-4C7A-AA6B-9B7FB68D79D4}" destId="{6A32A5E6-E70D-4F43-9B13-60C7EDDB42A8}" srcOrd="1" destOrd="0" presId="urn:microsoft.com/office/officeart/2005/8/layout/lProcess2"/>
    <dgm:cxn modelId="{D8DD9D11-336D-454F-8055-C66B0E15414E}" type="presParOf" srcId="{41411292-611A-4C7A-AA6B-9B7FB68D79D4}" destId="{AD4C3E98-ECC0-4F86-B3E1-2B8185476BC1}" srcOrd="2" destOrd="0" presId="urn:microsoft.com/office/officeart/2005/8/layout/lProcess2"/>
    <dgm:cxn modelId="{98795F05-26CA-4E6A-BE85-44E4DED88FFC}" type="presParOf" srcId="{AD4C3E98-ECC0-4F86-B3E1-2B8185476BC1}" destId="{5EE4EB4D-E068-4E82-8FEA-9567A0A4175F}" srcOrd="0" destOrd="0" presId="urn:microsoft.com/office/officeart/2005/8/layout/lProcess2"/>
    <dgm:cxn modelId="{E55627C1-1E27-4DCD-BF22-57D75C93E5A0}" type="presParOf" srcId="{5EE4EB4D-E068-4E82-8FEA-9567A0A4175F}" destId="{4BE8B55B-617C-447B-8378-D335100405BF}" srcOrd="0" destOrd="0" presId="urn:microsoft.com/office/officeart/2005/8/layout/lProcess2"/>
    <dgm:cxn modelId="{CC440D78-F4BC-4FC1-B77E-2CEF9E840C62}" type="presParOf" srcId="{5EE4EB4D-E068-4E82-8FEA-9567A0A4175F}" destId="{33AE95A1-101D-4596-9F66-FF6203390A7E}" srcOrd="1" destOrd="0" presId="urn:microsoft.com/office/officeart/2005/8/layout/lProcess2"/>
    <dgm:cxn modelId="{C98E7B14-B68A-436E-9C7D-2FD51518B06B}" type="presParOf" srcId="{5EE4EB4D-E068-4E82-8FEA-9567A0A4175F}" destId="{4F4379E1-AD88-4B73-AD36-868A27306560}" srcOrd="2" destOrd="0" presId="urn:microsoft.com/office/officeart/2005/8/layout/lProcess2"/>
    <dgm:cxn modelId="{E6A15F97-A97B-431B-A92A-175C38FE0004}" type="presParOf" srcId="{5EE4EB4D-E068-4E82-8FEA-9567A0A4175F}" destId="{F66728AB-1EFB-4EE1-913D-5171AFEB7168}" srcOrd="3" destOrd="0" presId="urn:microsoft.com/office/officeart/2005/8/layout/lProcess2"/>
    <dgm:cxn modelId="{7020F08E-DE09-40BD-AF62-A62B05F3422A}" type="presParOf" srcId="{5EE4EB4D-E068-4E82-8FEA-9567A0A4175F}" destId="{23784022-D8EC-4956-A5C3-59AAD5E1F27D}" srcOrd="4" destOrd="0" presId="urn:microsoft.com/office/officeart/2005/8/layout/lProcess2"/>
    <dgm:cxn modelId="{8B350CD6-45D6-4F49-A262-4997C8A7890F}" type="presParOf" srcId="{5EE4EB4D-E068-4E82-8FEA-9567A0A4175F}" destId="{6DA036EC-141C-4512-9B49-E9C80FD3725B}" srcOrd="5" destOrd="0" presId="urn:microsoft.com/office/officeart/2005/8/layout/lProcess2"/>
    <dgm:cxn modelId="{8AF1B1AA-788F-4175-8330-EAF7E64DA275}" type="presParOf" srcId="{5EE4EB4D-E068-4E82-8FEA-9567A0A4175F}" destId="{C67E0D9A-1BBE-49BC-9CB7-176750462442}" srcOrd="6" destOrd="0" presId="urn:microsoft.com/office/officeart/2005/8/layout/lProcess2"/>
    <dgm:cxn modelId="{1FDBB7B8-3982-42C0-9E44-7A921A0AC283}" type="presParOf" srcId="{5EE4EB4D-E068-4E82-8FEA-9567A0A4175F}" destId="{AE601A1E-66F7-4BBC-9F58-86EB89F8B4AA}" srcOrd="7" destOrd="0" presId="urn:microsoft.com/office/officeart/2005/8/layout/lProcess2"/>
    <dgm:cxn modelId="{0D55D9E2-1729-4982-A5EF-00037A1C506B}" type="presParOf" srcId="{5EE4EB4D-E068-4E82-8FEA-9567A0A4175F}" destId="{4701231D-2A7A-472E-87BD-96D77E503DB7}" srcOrd="8" destOrd="0" presId="urn:microsoft.com/office/officeart/2005/8/layout/lProcess2"/>
    <dgm:cxn modelId="{A9C218D8-D66B-43CE-95B0-76D6920D1438}" type="presParOf" srcId="{980A78D8-B7F4-4362-8C69-566E683C1580}" destId="{4C33F2FA-C29B-467C-8EE7-D72F83A442EF}" srcOrd="5" destOrd="0" presId="urn:microsoft.com/office/officeart/2005/8/layout/lProcess2"/>
    <dgm:cxn modelId="{9A46CE1C-B950-472D-9228-0126E19405AA}" type="presParOf" srcId="{980A78D8-B7F4-4362-8C69-566E683C1580}" destId="{C5A125F9-3D12-46B1-884E-41AD7B6A18C4}" srcOrd="6" destOrd="0" presId="urn:microsoft.com/office/officeart/2005/8/layout/lProcess2"/>
    <dgm:cxn modelId="{F8AD7BEE-37CC-4A44-8A09-C7484C5C5314}" type="presParOf" srcId="{C5A125F9-3D12-46B1-884E-41AD7B6A18C4}" destId="{79DED25F-0E0B-4568-9DDD-D56DB092F189}" srcOrd="0" destOrd="0" presId="urn:microsoft.com/office/officeart/2005/8/layout/lProcess2"/>
    <dgm:cxn modelId="{3AB6F68D-E6DF-4E4A-B1A4-3AB8A28F9CC9}" type="presParOf" srcId="{C5A125F9-3D12-46B1-884E-41AD7B6A18C4}" destId="{B5BD156A-2FFA-4D83-9794-A701E0AA87D8}" srcOrd="1" destOrd="0" presId="urn:microsoft.com/office/officeart/2005/8/layout/lProcess2"/>
    <dgm:cxn modelId="{52087A67-E670-4975-A3BF-5F304A8053F5}" type="presParOf" srcId="{C5A125F9-3D12-46B1-884E-41AD7B6A18C4}" destId="{97053D21-C451-496E-85EB-16C54AD092D6}" srcOrd="2" destOrd="0" presId="urn:microsoft.com/office/officeart/2005/8/layout/lProcess2"/>
    <dgm:cxn modelId="{D0719317-C5E8-4FA1-A6D2-A8C990CC645F}" type="presParOf" srcId="{97053D21-C451-496E-85EB-16C54AD092D6}" destId="{05E96F70-B79C-43D4-9716-23C8EE3EA5EF}" srcOrd="0" destOrd="0" presId="urn:microsoft.com/office/officeart/2005/8/layout/lProcess2"/>
    <dgm:cxn modelId="{F3952CB7-B609-4CE8-AAA4-F3BE04602C29}" type="presParOf" srcId="{05E96F70-B79C-43D4-9716-23C8EE3EA5EF}" destId="{B8BB53F1-188F-4017-8BEE-B39D6B1D87A9}" srcOrd="0" destOrd="0" presId="urn:microsoft.com/office/officeart/2005/8/layout/lProcess2"/>
    <dgm:cxn modelId="{26FE1B11-FE41-4C13-B3C7-AC96A3CD4A3B}" type="presParOf" srcId="{05E96F70-B79C-43D4-9716-23C8EE3EA5EF}" destId="{8621AEFB-94F0-4448-A4EA-42CEFEB182AE}" srcOrd="1" destOrd="0" presId="urn:microsoft.com/office/officeart/2005/8/layout/lProcess2"/>
    <dgm:cxn modelId="{DE017D16-8676-4E6C-B9B8-1B83F8DA21AA}" type="presParOf" srcId="{05E96F70-B79C-43D4-9716-23C8EE3EA5EF}" destId="{242AF003-2B31-4AB7-B9F4-64C1A81C1EAA}" srcOrd="2" destOrd="0" presId="urn:microsoft.com/office/officeart/2005/8/layout/lProcess2"/>
    <dgm:cxn modelId="{C16E7E67-8511-43B3-8CE8-8B8315CD749A}" type="presParOf" srcId="{05E96F70-B79C-43D4-9716-23C8EE3EA5EF}" destId="{E8904F86-A55C-4C5E-87AF-B15FC7E1DC54}" srcOrd="3" destOrd="0" presId="urn:microsoft.com/office/officeart/2005/8/layout/lProcess2"/>
    <dgm:cxn modelId="{7D5457AF-3D44-44DB-8569-9258635A06A0}" type="presParOf" srcId="{05E96F70-B79C-43D4-9716-23C8EE3EA5EF}" destId="{3F409C42-A420-40FA-9781-9CDAA694C100}" srcOrd="4" destOrd="0" presId="urn:microsoft.com/office/officeart/2005/8/layout/lProcess2"/>
    <dgm:cxn modelId="{A32E1CFF-28E1-46DF-AAAF-37F6A5078B3E}" type="presParOf" srcId="{05E96F70-B79C-43D4-9716-23C8EE3EA5EF}" destId="{388F9B39-50A6-4E4F-B509-548EA8614ECC}" srcOrd="5" destOrd="0" presId="urn:microsoft.com/office/officeart/2005/8/layout/lProcess2"/>
    <dgm:cxn modelId="{3699F6C5-810B-4EC9-89D6-9FA1E0AE6575}" type="presParOf" srcId="{05E96F70-B79C-43D4-9716-23C8EE3EA5EF}" destId="{844EA554-4CDD-454C-91C1-C0C438258359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BC2F19-CB41-4C01-BB11-401130A6FAE7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4619867A-D35E-4B62-8D2F-6FD02FFF995F}">
      <dgm:prSet phldrT="[טקסט]" custT="1"/>
      <dgm:spPr/>
      <dgm:t>
        <a:bodyPr/>
        <a:lstStyle/>
        <a:p>
          <a:pPr rtl="1">
            <a:lnSpc>
              <a:spcPct val="100000"/>
            </a:lnSpc>
            <a:spcAft>
              <a:spcPts val="0"/>
            </a:spcAft>
          </a:pPr>
          <a:r>
            <a:rPr lang="he-IL" sz="2800" dirty="0" smtClean="0"/>
            <a:t>הדרכים בהן בוחר המורה להשיג מטרות אותן הציב לעצמו בשיעור </a:t>
          </a:r>
          <a:r>
            <a:rPr lang="he-IL" sz="2800" dirty="0" smtClean="0">
              <a:cs typeface="+mj-cs"/>
            </a:rPr>
            <a:t>(</a:t>
          </a:r>
          <a:r>
            <a:rPr lang="en-US" sz="2800" dirty="0" smtClean="0">
              <a:cs typeface="+mj-cs"/>
            </a:rPr>
            <a:t>Schroeder et al., 2007</a:t>
          </a:r>
          <a:r>
            <a:rPr lang="he-IL" sz="2800" dirty="0" smtClean="0">
              <a:cs typeface="+mj-cs"/>
            </a:rPr>
            <a:t>).</a:t>
          </a:r>
          <a:r>
            <a:rPr lang="he-IL" sz="2800" b="1" dirty="0" smtClean="0">
              <a:cs typeface="+mj-cs"/>
            </a:rPr>
            <a:t> </a:t>
          </a:r>
          <a:endParaRPr lang="he-IL" sz="2800" dirty="0"/>
        </a:p>
      </dgm:t>
    </dgm:pt>
    <dgm:pt modelId="{A50527F8-3B24-4937-9780-49E04E8119EE}" type="parTrans" cxnId="{8AA602A3-91AE-4F96-ADF0-5D2F4F9226C5}">
      <dgm:prSet/>
      <dgm:spPr/>
      <dgm:t>
        <a:bodyPr/>
        <a:lstStyle/>
        <a:p>
          <a:pPr rtl="1"/>
          <a:endParaRPr lang="he-IL"/>
        </a:p>
      </dgm:t>
    </dgm:pt>
    <dgm:pt modelId="{9F8D05A1-8F6B-45EF-8BAD-16F7D828F75F}" type="sibTrans" cxnId="{8AA602A3-91AE-4F96-ADF0-5D2F4F9226C5}">
      <dgm:prSet/>
      <dgm:spPr/>
      <dgm:t>
        <a:bodyPr/>
        <a:lstStyle/>
        <a:p>
          <a:pPr rtl="1"/>
          <a:endParaRPr lang="he-IL"/>
        </a:p>
      </dgm:t>
    </dgm:pt>
    <dgm:pt modelId="{E1078607-39B4-4648-A31C-5F488DEEA9AD}">
      <dgm:prSet phldrT="[טקסט]" custT="1"/>
      <dgm:spPr/>
      <dgm:t>
        <a:bodyPr/>
        <a:lstStyle/>
        <a:p>
          <a:pPr rtl="1"/>
          <a:r>
            <a:rPr lang="he-IL" sz="2000" b="1" dirty="0" smtClean="0"/>
            <a:t>הוראה מבוססת המחשה</a:t>
          </a:r>
          <a:endParaRPr lang="he-IL" sz="2000" b="1" dirty="0"/>
        </a:p>
      </dgm:t>
    </dgm:pt>
    <dgm:pt modelId="{13C8B258-0D3D-4572-AFE4-94F98F880487}" type="parTrans" cxnId="{70E41399-8C70-4041-A081-16A50D9843D9}">
      <dgm:prSet/>
      <dgm:spPr/>
      <dgm:t>
        <a:bodyPr/>
        <a:lstStyle/>
        <a:p>
          <a:pPr rtl="1"/>
          <a:endParaRPr lang="he-IL"/>
        </a:p>
      </dgm:t>
    </dgm:pt>
    <dgm:pt modelId="{8E7DCC37-AEC9-436B-8D77-647339EA63C5}" type="sibTrans" cxnId="{70E41399-8C70-4041-A081-16A50D9843D9}">
      <dgm:prSet/>
      <dgm:spPr/>
      <dgm:t>
        <a:bodyPr/>
        <a:lstStyle/>
        <a:p>
          <a:pPr rtl="1"/>
          <a:endParaRPr lang="he-IL"/>
        </a:p>
      </dgm:t>
    </dgm:pt>
    <dgm:pt modelId="{A3845FAB-6218-4ECC-B7C1-29C31F15C9F8}">
      <dgm:prSet phldrT="[טקסט]" custT="1"/>
      <dgm:spPr/>
      <dgm:t>
        <a:bodyPr/>
        <a:lstStyle/>
        <a:p>
          <a:pPr rtl="1"/>
          <a:r>
            <a:rPr lang="he-IL" sz="1800" dirty="0" smtClean="0"/>
            <a:t>הצגת תהליכים</a:t>
          </a:r>
          <a:r>
            <a:rPr lang="he-IL" sz="1800" dirty="0" smtClean="0"/>
            <a:t>, נתונים, מבנים ארגוניים, מקומות, תיאוריות </a:t>
          </a:r>
          <a:r>
            <a:rPr lang="he-IL" sz="1800" dirty="0" smtClean="0"/>
            <a:t> באופן </a:t>
          </a:r>
          <a:r>
            <a:rPr lang="he-IL" sz="1800" dirty="0" smtClean="0"/>
            <a:t>גרפי או באמצעות תמונות </a:t>
          </a:r>
          <a:r>
            <a:rPr lang="en-US" sz="1800" dirty="0" smtClean="0"/>
            <a:t>(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Wileman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 1993)</a:t>
          </a:r>
          <a:r>
            <a:rPr lang="he-IL" sz="1400" dirty="0" smtClean="0"/>
            <a:t>. </a:t>
          </a:r>
          <a:endParaRPr lang="he-IL" sz="1400" dirty="0"/>
        </a:p>
      </dgm:t>
    </dgm:pt>
    <dgm:pt modelId="{6E89510B-321D-4511-A728-1CF20EB79318}" type="parTrans" cxnId="{EB0338EA-99D1-4184-9E1B-3AF9D02C76C6}">
      <dgm:prSet/>
      <dgm:spPr/>
      <dgm:t>
        <a:bodyPr/>
        <a:lstStyle/>
        <a:p>
          <a:pPr rtl="1"/>
          <a:endParaRPr lang="he-IL"/>
        </a:p>
      </dgm:t>
    </dgm:pt>
    <dgm:pt modelId="{28E445C8-8B0D-4BBC-99DE-AEF7AD4DC2F2}" type="sibTrans" cxnId="{EB0338EA-99D1-4184-9E1B-3AF9D02C76C6}">
      <dgm:prSet/>
      <dgm:spPr/>
      <dgm:t>
        <a:bodyPr/>
        <a:lstStyle/>
        <a:p>
          <a:pPr rtl="1"/>
          <a:endParaRPr lang="he-IL"/>
        </a:p>
      </dgm:t>
    </dgm:pt>
    <dgm:pt modelId="{319B68C0-3FCA-41A0-B5AB-1964403089E0}">
      <dgm:prSet phldrT="[טקסט]" custT="1"/>
      <dgm:spPr/>
      <dgm:t>
        <a:bodyPr/>
        <a:lstStyle/>
        <a:p>
          <a:pPr rtl="1"/>
          <a:r>
            <a:rPr lang="he-IL" sz="1800" dirty="0" smtClean="0"/>
            <a:t>הצגת פעילות המפתחת ידע והבנה של רעיונות ודרכי חשיבה מדעיים, המזמנת ללומד חיפוש אחר תשובה לתופעה משמעותית עבורו </a:t>
          </a:r>
          <a:r>
            <a:rPr lang="he-IL" sz="1900" dirty="0" smtClean="0"/>
            <a:t>(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NRC, </a:t>
          </a:r>
          <a:r>
            <a:rPr lang="en-US" sz="1300" dirty="0" smtClean="0">
              <a:latin typeface="Times New Roman" pitchFamily="18" charset="0"/>
              <a:cs typeface="Times New Roman" pitchFamily="18" charset="0"/>
            </a:rPr>
            <a:t>1996</a:t>
          </a:r>
          <a:r>
            <a:rPr lang="he-IL" sz="1400" dirty="0" smtClean="0"/>
            <a:t>). </a:t>
          </a:r>
          <a:endParaRPr lang="he-IL" sz="1400" b="1" dirty="0"/>
        </a:p>
      </dgm:t>
    </dgm:pt>
    <dgm:pt modelId="{EE31FFBA-61E4-4602-BE35-6E50BB7D93F3}">
      <dgm:prSet phldrT="[טקסט]" custT="1"/>
      <dgm:spPr/>
      <dgm:t>
        <a:bodyPr/>
        <a:lstStyle/>
        <a:p>
          <a:pPr rtl="1"/>
          <a:r>
            <a:rPr lang="he-IL" sz="2000" b="1" dirty="0" smtClean="0"/>
            <a:t>הוראה מבוססת חקר</a:t>
          </a:r>
          <a:endParaRPr lang="he-IL" sz="2000" b="1" dirty="0"/>
        </a:p>
      </dgm:t>
    </dgm:pt>
    <dgm:pt modelId="{D4CF14BA-8FF8-4FE7-A940-7C9A222D9F9C}" type="sibTrans" cxnId="{0DB41043-945D-47E6-A94C-EA989A20401E}">
      <dgm:prSet/>
      <dgm:spPr/>
      <dgm:t>
        <a:bodyPr/>
        <a:lstStyle/>
        <a:p>
          <a:pPr rtl="1"/>
          <a:endParaRPr lang="he-IL"/>
        </a:p>
      </dgm:t>
    </dgm:pt>
    <dgm:pt modelId="{68D01C31-4273-4464-AD61-F4E54FFE3E57}" type="parTrans" cxnId="{0DB41043-945D-47E6-A94C-EA989A20401E}">
      <dgm:prSet/>
      <dgm:spPr/>
      <dgm:t>
        <a:bodyPr/>
        <a:lstStyle/>
        <a:p>
          <a:pPr rtl="1"/>
          <a:endParaRPr lang="he-IL"/>
        </a:p>
      </dgm:t>
    </dgm:pt>
    <dgm:pt modelId="{1DC67B15-2DAD-42ED-8562-8C784B8A58EA}" type="sibTrans" cxnId="{EDB33814-BA9F-4A7A-8EB9-717D3981EC1F}">
      <dgm:prSet/>
      <dgm:spPr/>
      <dgm:t>
        <a:bodyPr/>
        <a:lstStyle/>
        <a:p>
          <a:pPr rtl="1"/>
          <a:endParaRPr lang="he-IL"/>
        </a:p>
      </dgm:t>
    </dgm:pt>
    <dgm:pt modelId="{1FB99F11-E8AB-4A1F-A825-81A7C5B82A50}" type="parTrans" cxnId="{EDB33814-BA9F-4A7A-8EB9-717D3981EC1F}">
      <dgm:prSet/>
      <dgm:spPr/>
      <dgm:t>
        <a:bodyPr/>
        <a:lstStyle/>
        <a:p>
          <a:pPr rtl="1"/>
          <a:endParaRPr lang="he-IL"/>
        </a:p>
      </dgm:t>
    </dgm:pt>
    <dgm:pt modelId="{1846E519-BAF1-42BA-B220-6EE8C076B551}">
      <dgm:prSet phldrT="[טקסט]" custT="1"/>
      <dgm:spPr/>
      <dgm:t>
        <a:bodyPr/>
        <a:lstStyle/>
        <a:p>
          <a:pPr rtl="1"/>
          <a:r>
            <a:rPr lang="he-IL" sz="2000" b="1" dirty="0" smtClean="0"/>
            <a:t>הוראה מבוססת פתרון בעיות</a:t>
          </a:r>
          <a:endParaRPr lang="he-IL" sz="2000" b="1" dirty="0"/>
        </a:p>
      </dgm:t>
    </dgm:pt>
    <dgm:pt modelId="{6AFFE6ED-601E-46BC-AB82-ADB3672B6E89}" type="parTrans" cxnId="{AF57E1BA-56CA-4CE7-A0A5-EED7F28D3AEB}">
      <dgm:prSet/>
      <dgm:spPr/>
      <dgm:t>
        <a:bodyPr/>
        <a:lstStyle/>
        <a:p>
          <a:pPr rtl="1"/>
          <a:endParaRPr lang="he-IL"/>
        </a:p>
      </dgm:t>
    </dgm:pt>
    <dgm:pt modelId="{F1E80410-2A9C-4A39-887C-60F288DBD273}" type="sibTrans" cxnId="{AF57E1BA-56CA-4CE7-A0A5-EED7F28D3AEB}">
      <dgm:prSet/>
      <dgm:spPr/>
      <dgm:t>
        <a:bodyPr/>
        <a:lstStyle/>
        <a:p>
          <a:pPr rtl="1"/>
          <a:endParaRPr lang="he-IL"/>
        </a:p>
      </dgm:t>
    </dgm:pt>
    <dgm:pt modelId="{1C8DDEEE-808E-445F-9B28-DEDA5133DC0D}">
      <dgm:prSet phldrT="[טקסט]" custT="1"/>
      <dgm:spPr/>
      <dgm:t>
        <a:bodyPr/>
        <a:lstStyle/>
        <a:p>
          <a:pPr rtl="1"/>
          <a:r>
            <a:rPr lang="he-IL" sz="1800" dirty="0" smtClean="0"/>
            <a:t>הצגת בעיה פתוחה ומורכבת אותה יש לפתור </a:t>
          </a:r>
          <a:r>
            <a:rPr lang="he-IL" sz="1200" dirty="0" smtClean="0"/>
            <a:t>(</a:t>
          </a:r>
          <a:r>
            <a:rPr lang="he-IL" sz="1200" dirty="0" smtClean="0">
              <a:latin typeface="Times New Roman" pitchFamily="18" charset="0"/>
              <a:cs typeface="Times New Roman" pitchFamily="18" charset="0"/>
            </a:rPr>
            <a:t>2006</a:t>
          </a:r>
          <a:r>
            <a:rPr lang="he-IL" sz="1200" dirty="0" smtClean="0"/>
            <a:t> </a:t>
          </a:r>
          <a:r>
            <a:rPr lang="en-US" sz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200" dirty="0" err="1" smtClean="0">
              <a:latin typeface="Times New Roman" pitchFamily="18" charset="0"/>
              <a:cs typeface="Times New Roman" pitchFamily="18" charset="0"/>
            </a:rPr>
            <a:t>Savery</a:t>
          </a:r>
          <a:r>
            <a:rPr lang="en-US" sz="18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he-IL" sz="1800" dirty="0" smtClean="0"/>
            <a:t>. הבעיה יכולה להיות בעלת מספר פתרונות ומספר דרכים לפתרון או ללא פתרון </a:t>
          </a:r>
          <a:r>
            <a:rPr lang="en-US" sz="1300" dirty="0" smtClean="0">
              <a:latin typeface="Times New Roman" pitchFamily="18" charset="0"/>
              <a:cs typeface="Times New Roman" pitchFamily="18" charset="0"/>
            </a:rPr>
            <a:t>2000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he-IL" sz="1800" dirty="0" smtClean="0"/>
            <a:t>, </a:t>
          </a:r>
          <a:r>
            <a:rPr lang="en-US" sz="1400" dirty="0" smtClean="0"/>
            <a:t>(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Jonassen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he-IL" sz="14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4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1400" dirty="0" smtClean="0">
              <a:latin typeface="Times New Roman" pitchFamily="18" charset="0"/>
              <a:cs typeface="Times New Roman" pitchFamily="18" charset="0"/>
            </a:rPr>
          </a:br>
          <a:endParaRPr lang="he-IL" sz="1300" dirty="0">
            <a:latin typeface="Times New Roman" pitchFamily="18" charset="0"/>
            <a:cs typeface="Times New Roman" pitchFamily="18" charset="0"/>
          </a:endParaRPr>
        </a:p>
      </dgm:t>
    </dgm:pt>
    <dgm:pt modelId="{B8ACDB08-F9D6-48C4-B476-FF7A682364EE}" type="parTrans" cxnId="{9ABC46B5-63F8-422F-B3A7-06137452F565}">
      <dgm:prSet/>
      <dgm:spPr/>
      <dgm:t>
        <a:bodyPr/>
        <a:lstStyle/>
        <a:p>
          <a:pPr rtl="1"/>
          <a:endParaRPr lang="he-IL"/>
        </a:p>
      </dgm:t>
    </dgm:pt>
    <dgm:pt modelId="{732CEBEC-2863-4F40-9A17-DFFE82DA1ED7}" type="sibTrans" cxnId="{9ABC46B5-63F8-422F-B3A7-06137452F565}">
      <dgm:prSet/>
      <dgm:spPr/>
      <dgm:t>
        <a:bodyPr/>
        <a:lstStyle/>
        <a:p>
          <a:pPr rtl="1"/>
          <a:endParaRPr lang="he-IL"/>
        </a:p>
      </dgm:t>
    </dgm:pt>
    <dgm:pt modelId="{F523C89E-FB97-45CF-85D8-F7900600D58C}">
      <dgm:prSet phldrT="[טקסט]" custT="1"/>
      <dgm:spPr/>
      <dgm:t>
        <a:bodyPr/>
        <a:lstStyle/>
        <a:p>
          <a:pPr rtl="1"/>
          <a:r>
            <a:rPr lang="he-IL" sz="2000" b="1" dirty="0" smtClean="0"/>
            <a:t>הוראה רפלקטיבית</a:t>
          </a:r>
          <a:endParaRPr lang="he-IL" sz="2000" b="1" dirty="0"/>
        </a:p>
      </dgm:t>
    </dgm:pt>
    <dgm:pt modelId="{1A4212A3-C120-428B-8D9A-0818CF14A076}" type="parTrans" cxnId="{76CED295-B659-411F-8EE5-F0AFA22E3EBC}">
      <dgm:prSet/>
      <dgm:spPr/>
      <dgm:t>
        <a:bodyPr/>
        <a:lstStyle/>
        <a:p>
          <a:pPr rtl="1"/>
          <a:endParaRPr lang="he-IL"/>
        </a:p>
      </dgm:t>
    </dgm:pt>
    <dgm:pt modelId="{3B220C8C-A562-40B7-933C-7680E4541FFF}" type="sibTrans" cxnId="{76CED295-B659-411F-8EE5-F0AFA22E3EBC}">
      <dgm:prSet/>
      <dgm:spPr/>
      <dgm:t>
        <a:bodyPr/>
        <a:lstStyle/>
        <a:p>
          <a:pPr rtl="1"/>
          <a:endParaRPr lang="he-IL"/>
        </a:p>
      </dgm:t>
    </dgm:pt>
    <dgm:pt modelId="{D1F46B73-170A-4E4C-AF68-C02E19118706}">
      <dgm:prSet phldrT="[טקסט]" custT="1"/>
      <dgm:spPr/>
      <dgm:t>
        <a:bodyPr/>
        <a:lstStyle/>
        <a:p>
          <a:pPr rtl="1"/>
          <a:r>
            <a:rPr lang="he-IL" sz="1800" dirty="0" smtClean="0"/>
            <a:t>הצגת תהליך של הערכה פנימית מעצבת על ידי שיקוף המחשבות וניתוח הפעולות אותן ביצע </a:t>
          </a:r>
          <a:r>
            <a:rPr lang="he-IL" sz="1400" dirty="0" smtClean="0"/>
            <a:t>(שפרירי ובוזו, </a:t>
          </a:r>
          <a:r>
            <a:rPr lang="he-IL" sz="1300" dirty="0" smtClean="0"/>
            <a:t>1998</a:t>
          </a:r>
          <a:r>
            <a:rPr lang="he-IL" sz="1400" dirty="0" smtClean="0"/>
            <a:t> </a:t>
          </a:r>
          <a:r>
            <a:rPr lang="en-US" sz="1400" dirty="0" err="1" smtClean="0">
              <a:latin typeface="Times New Roman" pitchFamily="18" charset="0"/>
              <a:cs typeface="Times New Roman" pitchFamily="18" charset="0"/>
            </a:rPr>
            <a:t>Zohar</a:t>
          </a:r>
          <a:r>
            <a:rPr lang="en-US" sz="1900" dirty="0" smtClean="0"/>
            <a:t>, </a:t>
          </a:r>
          <a:r>
            <a:rPr lang="en-US" sz="1300" dirty="0" smtClean="0">
              <a:latin typeface="Times New Roman" pitchFamily="18" charset="0"/>
              <a:cs typeface="Times New Roman" pitchFamily="18" charset="0"/>
            </a:rPr>
            <a:t>1999</a:t>
          </a:r>
          <a:r>
            <a:rPr lang="en-US" sz="1900" dirty="0" smtClean="0"/>
            <a:t>; </a:t>
          </a:r>
          <a:r>
            <a:rPr lang="he-IL" sz="1900" dirty="0" smtClean="0"/>
            <a:t>)</a:t>
          </a:r>
          <a:endParaRPr lang="he-IL" sz="1900" b="1" dirty="0"/>
        </a:p>
      </dgm:t>
    </dgm:pt>
    <dgm:pt modelId="{B3DA71F9-E269-4E09-990B-CEBD9B29B8C2}" type="parTrans" cxnId="{FA2A2E68-6D49-4ABC-97CE-79A59AD6D863}">
      <dgm:prSet/>
      <dgm:spPr/>
      <dgm:t>
        <a:bodyPr/>
        <a:lstStyle/>
        <a:p>
          <a:pPr rtl="1"/>
          <a:endParaRPr lang="he-IL"/>
        </a:p>
      </dgm:t>
    </dgm:pt>
    <dgm:pt modelId="{32CD2DE3-7983-4C25-BE00-EE8B335C4D83}" type="sibTrans" cxnId="{FA2A2E68-6D49-4ABC-97CE-79A59AD6D863}">
      <dgm:prSet/>
      <dgm:spPr/>
      <dgm:t>
        <a:bodyPr/>
        <a:lstStyle/>
        <a:p>
          <a:pPr rtl="1"/>
          <a:endParaRPr lang="he-IL"/>
        </a:p>
      </dgm:t>
    </dgm:pt>
    <dgm:pt modelId="{97C1132A-C1F0-4954-8286-C9487D55FAD8}">
      <dgm:prSet phldrT="[טקסט]" custT="1"/>
      <dgm:spPr/>
      <dgm:t>
        <a:bodyPr/>
        <a:lstStyle/>
        <a:p>
          <a:pPr rtl="1"/>
          <a:endParaRPr lang="he-IL" sz="1900" b="1" dirty="0"/>
        </a:p>
      </dgm:t>
    </dgm:pt>
    <dgm:pt modelId="{1C12B4F3-9F20-41BF-AF38-8D7D118791C7}" type="parTrans" cxnId="{3E19606C-DD7B-401A-8F31-BFB13FFDDCAA}">
      <dgm:prSet/>
      <dgm:spPr/>
      <dgm:t>
        <a:bodyPr/>
        <a:lstStyle/>
        <a:p>
          <a:pPr rtl="1"/>
          <a:endParaRPr lang="he-IL"/>
        </a:p>
      </dgm:t>
    </dgm:pt>
    <dgm:pt modelId="{211CB004-B0FA-4C36-9E31-40F6BCF757EC}" type="sibTrans" cxnId="{3E19606C-DD7B-401A-8F31-BFB13FFDDCAA}">
      <dgm:prSet/>
      <dgm:spPr/>
      <dgm:t>
        <a:bodyPr/>
        <a:lstStyle/>
        <a:p>
          <a:pPr rtl="1"/>
          <a:endParaRPr lang="he-IL"/>
        </a:p>
      </dgm:t>
    </dgm:pt>
    <dgm:pt modelId="{400AE733-E5E4-4A88-89AE-E716B0AC8B80}" type="pres">
      <dgm:prSet presAssocID="{44BC2F19-CB41-4C01-BB11-401130A6FAE7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78F5257D-82B3-4B79-92DF-DF29BFC607B5}" type="pres">
      <dgm:prSet presAssocID="{4619867A-D35E-4B62-8D2F-6FD02FFF995F}" presName="roof" presStyleLbl="dkBgShp" presStyleIdx="0" presStyleCnt="2" custLinFactNeighborY="-6412"/>
      <dgm:spPr/>
      <dgm:t>
        <a:bodyPr/>
        <a:lstStyle/>
        <a:p>
          <a:pPr rtl="1"/>
          <a:endParaRPr lang="he-IL"/>
        </a:p>
      </dgm:t>
    </dgm:pt>
    <dgm:pt modelId="{41A0DCA5-E49A-41E2-93B6-0749DB3110A2}" type="pres">
      <dgm:prSet presAssocID="{4619867A-D35E-4B62-8D2F-6FD02FFF995F}" presName="pillars" presStyleCnt="0"/>
      <dgm:spPr/>
    </dgm:pt>
    <dgm:pt modelId="{147C6151-D912-41F2-8BC5-265129A8EE48}" type="pres">
      <dgm:prSet presAssocID="{4619867A-D35E-4B62-8D2F-6FD02FFF995F}" presName="pillar1" presStyleLbl="node1" presStyleIdx="0" presStyleCnt="4" custScaleX="92781" custScaleY="10995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A967D71-F295-4305-89E6-0DFB0E2AF6E3}" type="pres">
      <dgm:prSet presAssocID="{EE31FFBA-61E4-4602-BE35-6E50BB7D93F3}" presName="pillarX" presStyleLbl="node1" presStyleIdx="1" presStyleCnt="4" custScaleX="96979" custScaleY="10995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F3A22CB-7C3F-444E-90C8-6595BA44E38D}" type="pres">
      <dgm:prSet presAssocID="{1846E519-BAF1-42BA-B220-6EE8C076B551}" presName="pillarX" presStyleLbl="node1" presStyleIdx="2" presStyleCnt="4" custScaleX="89210" custScaleY="115114" custLinFactNeighborX="339" custLinFactNeighborY="258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4F8DBDA-9888-453E-9F5B-5B83E68416F7}" type="pres">
      <dgm:prSet presAssocID="{E1078607-39B4-4648-A31C-5F488DEEA9AD}" presName="pillarX" presStyleLbl="node1" presStyleIdx="3" presStyleCnt="4" custScaleX="91874" custScaleY="109950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FEE3A438-0873-4D16-BC7E-F1014DD5140A}" type="pres">
      <dgm:prSet presAssocID="{4619867A-D35E-4B62-8D2F-6FD02FFF995F}" presName="base" presStyleLbl="dkBgShp" presStyleIdx="1" presStyleCnt="2"/>
      <dgm:spPr/>
    </dgm:pt>
  </dgm:ptLst>
  <dgm:cxnLst>
    <dgm:cxn modelId="{92589C45-8A6F-40BB-9791-C3103A7DAE5B}" type="presOf" srcId="{F523C89E-FB97-45CF-85D8-F7900600D58C}" destId="{147C6151-D912-41F2-8BC5-265129A8EE48}" srcOrd="0" destOrd="0" presId="urn:microsoft.com/office/officeart/2005/8/layout/hList3"/>
    <dgm:cxn modelId="{006E08B2-D7F3-48F6-8EB3-7DA497DC4DBB}" type="presOf" srcId="{44BC2F19-CB41-4C01-BB11-401130A6FAE7}" destId="{400AE733-E5E4-4A88-89AE-E716B0AC8B80}" srcOrd="0" destOrd="0" presId="urn:microsoft.com/office/officeart/2005/8/layout/hList3"/>
    <dgm:cxn modelId="{EB0338EA-99D1-4184-9E1B-3AF9D02C76C6}" srcId="{E1078607-39B4-4648-A31C-5F488DEEA9AD}" destId="{A3845FAB-6218-4ECC-B7C1-29C31F15C9F8}" srcOrd="0" destOrd="0" parTransId="{6E89510B-321D-4511-A728-1CF20EB79318}" sibTransId="{28E445C8-8B0D-4BBC-99DE-AEF7AD4DC2F2}"/>
    <dgm:cxn modelId="{3E19606C-DD7B-401A-8F31-BFB13FFDDCAA}" srcId="{F523C89E-FB97-45CF-85D8-F7900600D58C}" destId="{97C1132A-C1F0-4954-8286-C9487D55FAD8}" srcOrd="0" destOrd="0" parTransId="{1C12B4F3-9F20-41BF-AF38-8D7D118791C7}" sibTransId="{211CB004-B0FA-4C36-9E31-40F6BCF757EC}"/>
    <dgm:cxn modelId="{AF57E1BA-56CA-4CE7-A0A5-EED7F28D3AEB}" srcId="{4619867A-D35E-4B62-8D2F-6FD02FFF995F}" destId="{1846E519-BAF1-42BA-B220-6EE8C076B551}" srcOrd="2" destOrd="0" parTransId="{6AFFE6ED-601E-46BC-AB82-ADB3672B6E89}" sibTransId="{F1E80410-2A9C-4A39-887C-60F288DBD273}"/>
    <dgm:cxn modelId="{8AA602A3-91AE-4F96-ADF0-5D2F4F9226C5}" srcId="{44BC2F19-CB41-4C01-BB11-401130A6FAE7}" destId="{4619867A-D35E-4B62-8D2F-6FD02FFF995F}" srcOrd="0" destOrd="0" parTransId="{A50527F8-3B24-4937-9780-49E04E8119EE}" sibTransId="{9F8D05A1-8F6B-45EF-8BAD-16F7D828F75F}"/>
    <dgm:cxn modelId="{889F51C6-69D7-4913-9534-1791C901BB19}" type="presOf" srcId="{E1078607-39B4-4648-A31C-5F488DEEA9AD}" destId="{C4F8DBDA-9888-453E-9F5B-5B83E68416F7}" srcOrd="0" destOrd="0" presId="urn:microsoft.com/office/officeart/2005/8/layout/hList3"/>
    <dgm:cxn modelId="{4BCD9BA7-CB14-4207-A1D5-22EA791B82C3}" type="presOf" srcId="{1846E519-BAF1-42BA-B220-6EE8C076B551}" destId="{CF3A22CB-7C3F-444E-90C8-6595BA44E38D}" srcOrd="0" destOrd="0" presId="urn:microsoft.com/office/officeart/2005/8/layout/hList3"/>
    <dgm:cxn modelId="{56C7E25B-5BAE-4D61-9966-E4E32FB17074}" type="presOf" srcId="{A3845FAB-6218-4ECC-B7C1-29C31F15C9F8}" destId="{C4F8DBDA-9888-453E-9F5B-5B83E68416F7}" srcOrd="0" destOrd="1" presId="urn:microsoft.com/office/officeart/2005/8/layout/hList3"/>
    <dgm:cxn modelId="{EDB33814-BA9F-4A7A-8EB9-717D3981EC1F}" srcId="{EE31FFBA-61E4-4602-BE35-6E50BB7D93F3}" destId="{319B68C0-3FCA-41A0-B5AB-1964403089E0}" srcOrd="0" destOrd="0" parTransId="{1FB99F11-E8AB-4A1F-A825-81A7C5B82A50}" sibTransId="{1DC67B15-2DAD-42ED-8562-8C784B8A58EA}"/>
    <dgm:cxn modelId="{71609DCA-DE8A-472C-B13C-DB0C80E3ADBA}" type="presOf" srcId="{EE31FFBA-61E4-4602-BE35-6E50BB7D93F3}" destId="{DA967D71-F295-4305-89E6-0DFB0E2AF6E3}" srcOrd="0" destOrd="0" presId="urn:microsoft.com/office/officeart/2005/8/layout/hList3"/>
    <dgm:cxn modelId="{70E41399-8C70-4041-A081-16A50D9843D9}" srcId="{4619867A-D35E-4B62-8D2F-6FD02FFF995F}" destId="{E1078607-39B4-4648-A31C-5F488DEEA9AD}" srcOrd="3" destOrd="0" parTransId="{13C8B258-0D3D-4572-AFE4-94F98F880487}" sibTransId="{8E7DCC37-AEC9-436B-8D77-647339EA63C5}"/>
    <dgm:cxn modelId="{9ABC46B5-63F8-422F-B3A7-06137452F565}" srcId="{1846E519-BAF1-42BA-B220-6EE8C076B551}" destId="{1C8DDEEE-808E-445F-9B28-DEDA5133DC0D}" srcOrd="0" destOrd="0" parTransId="{B8ACDB08-F9D6-48C4-B476-FF7A682364EE}" sibTransId="{732CEBEC-2863-4F40-9A17-DFFE82DA1ED7}"/>
    <dgm:cxn modelId="{FA2A2E68-6D49-4ABC-97CE-79A59AD6D863}" srcId="{F523C89E-FB97-45CF-85D8-F7900600D58C}" destId="{D1F46B73-170A-4E4C-AF68-C02E19118706}" srcOrd="1" destOrd="0" parTransId="{B3DA71F9-E269-4E09-990B-CEBD9B29B8C2}" sibTransId="{32CD2DE3-7983-4C25-BE00-EE8B335C4D83}"/>
    <dgm:cxn modelId="{78C43C99-2153-488A-8520-686E815A05FC}" type="presOf" srcId="{1C8DDEEE-808E-445F-9B28-DEDA5133DC0D}" destId="{CF3A22CB-7C3F-444E-90C8-6595BA44E38D}" srcOrd="0" destOrd="1" presId="urn:microsoft.com/office/officeart/2005/8/layout/hList3"/>
    <dgm:cxn modelId="{31080158-C539-4A60-8088-B239A20D5A11}" type="presOf" srcId="{4619867A-D35E-4B62-8D2F-6FD02FFF995F}" destId="{78F5257D-82B3-4B79-92DF-DF29BFC607B5}" srcOrd="0" destOrd="0" presId="urn:microsoft.com/office/officeart/2005/8/layout/hList3"/>
    <dgm:cxn modelId="{D68C5667-8FB1-4938-A8CF-B8A58C821EAA}" type="presOf" srcId="{319B68C0-3FCA-41A0-B5AB-1964403089E0}" destId="{DA967D71-F295-4305-89E6-0DFB0E2AF6E3}" srcOrd="0" destOrd="1" presId="urn:microsoft.com/office/officeart/2005/8/layout/hList3"/>
    <dgm:cxn modelId="{0DB41043-945D-47E6-A94C-EA989A20401E}" srcId="{4619867A-D35E-4B62-8D2F-6FD02FFF995F}" destId="{EE31FFBA-61E4-4602-BE35-6E50BB7D93F3}" srcOrd="1" destOrd="0" parTransId="{68D01C31-4273-4464-AD61-F4E54FFE3E57}" sibTransId="{D4CF14BA-8FF8-4FE7-A940-7C9A222D9F9C}"/>
    <dgm:cxn modelId="{5488F959-71FF-43D4-8519-0DBFBC9A5091}" type="presOf" srcId="{D1F46B73-170A-4E4C-AF68-C02E19118706}" destId="{147C6151-D912-41F2-8BC5-265129A8EE48}" srcOrd="0" destOrd="2" presId="urn:microsoft.com/office/officeart/2005/8/layout/hList3"/>
    <dgm:cxn modelId="{76CED295-B659-411F-8EE5-F0AFA22E3EBC}" srcId="{4619867A-D35E-4B62-8D2F-6FD02FFF995F}" destId="{F523C89E-FB97-45CF-85D8-F7900600D58C}" srcOrd="0" destOrd="0" parTransId="{1A4212A3-C120-428B-8D9A-0818CF14A076}" sibTransId="{3B220C8C-A562-40B7-933C-7680E4541FFF}"/>
    <dgm:cxn modelId="{E6637783-4894-4A13-99D3-051C03FBE9F4}" type="presOf" srcId="{97C1132A-C1F0-4954-8286-C9487D55FAD8}" destId="{147C6151-D912-41F2-8BC5-265129A8EE48}" srcOrd="0" destOrd="1" presId="urn:microsoft.com/office/officeart/2005/8/layout/hList3"/>
    <dgm:cxn modelId="{D92C45B2-D3F3-4DC1-A677-21DEBA5EC803}" type="presParOf" srcId="{400AE733-E5E4-4A88-89AE-E716B0AC8B80}" destId="{78F5257D-82B3-4B79-92DF-DF29BFC607B5}" srcOrd="0" destOrd="0" presId="urn:microsoft.com/office/officeart/2005/8/layout/hList3"/>
    <dgm:cxn modelId="{C6706253-F363-44C3-951B-529BB94A6EFE}" type="presParOf" srcId="{400AE733-E5E4-4A88-89AE-E716B0AC8B80}" destId="{41A0DCA5-E49A-41E2-93B6-0749DB3110A2}" srcOrd="1" destOrd="0" presId="urn:microsoft.com/office/officeart/2005/8/layout/hList3"/>
    <dgm:cxn modelId="{9C2AE8DB-ADE1-4F6A-AEE3-E33467059769}" type="presParOf" srcId="{41A0DCA5-E49A-41E2-93B6-0749DB3110A2}" destId="{147C6151-D912-41F2-8BC5-265129A8EE48}" srcOrd="0" destOrd="0" presId="urn:microsoft.com/office/officeart/2005/8/layout/hList3"/>
    <dgm:cxn modelId="{C717BDA1-ACBA-4190-B177-4DA91E00F0B7}" type="presParOf" srcId="{41A0DCA5-E49A-41E2-93B6-0749DB3110A2}" destId="{DA967D71-F295-4305-89E6-0DFB0E2AF6E3}" srcOrd="1" destOrd="0" presId="urn:microsoft.com/office/officeart/2005/8/layout/hList3"/>
    <dgm:cxn modelId="{81147DD1-D007-4F1C-A744-F6D6420915F9}" type="presParOf" srcId="{41A0DCA5-E49A-41E2-93B6-0749DB3110A2}" destId="{CF3A22CB-7C3F-444E-90C8-6595BA44E38D}" srcOrd="2" destOrd="0" presId="urn:microsoft.com/office/officeart/2005/8/layout/hList3"/>
    <dgm:cxn modelId="{4F1C01B6-8ED3-499B-858E-22C194EA00B7}" type="presParOf" srcId="{41A0DCA5-E49A-41E2-93B6-0749DB3110A2}" destId="{C4F8DBDA-9888-453E-9F5B-5B83E68416F7}" srcOrd="3" destOrd="0" presId="urn:microsoft.com/office/officeart/2005/8/layout/hList3"/>
    <dgm:cxn modelId="{BD86C92B-F91C-459D-8936-EAE77E53800D}" type="presParOf" srcId="{400AE733-E5E4-4A88-89AE-E716B0AC8B80}" destId="{FEE3A438-0873-4D16-BC7E-F1014DD5140A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87A0B35-FCD3-45A9-AFE4-DC1C07EFCD0E}" type="doc">
      <dgm:prSet loTypeId="urn:microsoft.com/office/officeart/2005/8/layout/process2" loCatId="process" qsTypeId="urn:microsoft.com/office/officeart/2005/8/quickstyle/3d1" qsCatId="3D" csTypeId="urn:microsoft.com/office/officeart/2005/8/colors/accent1_2" csCatId="accent1" phldr="1"/>
      <dgm:spPr/>
    </dgm:pt>
    <dgm:pt modelId="{D244B13F-0FF4-4F0E-B56F-47E7B263F1AA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he-IL" sz="2400" b="0" dirty="0" smtClean="0">
              <a:solidFill>
                <a:schemeClr val="tx1"/>
              </a:solidFill>
            </a:rPr>
            <a:t>כניסה</a:t>
          </a:r>
          <a:endParaRPr lang="he-IL" sz="2400" b="0" dirty="0">
            <a:solidFill>
              <a:schemeClr val="tx1"/>
            </a:solidFill>
          </a:endParaRPr>
        </a:p>
      </dgm:t>
    </dgm:pt>
    <dgm:pt modelId="{6E1A3F9B-8413-4953-80E0-B15E33B878EC}" type="parTrans" cxnId="{14818166-F338-4D18-9C75-3202CE3B5F3E}">
      <dgm:prSet/>
      <dgm:spPr/>
      <dgm:t>
        <a:bodyPr/>
        <a:lstStyle/>
        <a:p>
          <a:pPr rtl="1"/>
          <a:endParaRPr lang="he-IL"/>
        </a:p>
      </dgm:t>
    </dgm:pt>
    <dgm:pt modelId="{DDD4E13C-E9BB-4904-92E8-5C426AED8788}" type="sibTrans" cxnId="{14818166-F338-4D18-9C75-3202CE3B5F3E}">
      <dgm:prSet/>
      <dgm:spPr/>
      <dgm:t>
        <a:bodyPr/>
        <a:lstStyle/>
        <a:p>
          <a:pPr rtl="1"/>
          <a:endParaRPr lang="he-IL"/>
        </a:p>
      </dgm:t>
    </dgm:pt>
    <dgm:pt modelId="{A6788FED-7797-4785-A4FB-B09A45CCDF2E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he-IL" sz="2400" b="0" dirty="0" smtClean="0">
              <a:solidFill>
                <a:schemeClr val="tx1"/>
              </a:solidFill>
            </a:rPr>
            <a:t>אימוץ</a:t>
          </a:r>
          <a:endParaRPr lang="he-IL" sz="2400" b="0" dirty="0">
            <a:solidFill>
              <a:schemeClr val="tx1"/>
            </a:solidFill>
          </a:endParaRPr>
        </a:p>
      </dgm:t>
    </dgm:pt>
    <dgm:pt modelId="{83E7E0BE-DD00-41FC-A5CE-45B6A4605B91}" type="parTrans" cxnId="{369AAEB7-168F-4ED9-8A6C-4B93B5837823}">
      <dgm:prSet/>
      <dgm:spPr/>
      <dgm:t>
        <a:bodyPr/>
        <a:lstStyle/>
        <a:p>
          <a:pPr rtl="1"/>
          <a:endParaRPr lang="he-IL"/>
        </a:p>
      </dgm:t>
    </dgm:pt>
    <dgm:pt modelId="{DE8730AF-3CDD-417E-9798-34DBE5B88F0F}" type="sibTrans" cxnId="{369AAEB7-168F-4ED9-8A6C-4B93B5837823}">
      <dgm:prSet/>
      <dgm:spPr/>
      <dgm:t>
        <a:bodyPr/>
        <a:lstStyle/>
        <a:p>
          <a:pPr rtl="1"/>
          <a:endParaRPr lang="he-IL"/>
        </a:p>
      </dgm:t>
    </dgm:pt>
    <dgm:pt modelId="{3889895E-D09C-4757-88BF-E88B71005059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he-IL" sz="2400" b="0" dirty="0" smtClean="0">
              <a:solidFill>
                <a:schemeClr val="tx1"/>
              </a:solidFill>
            </a:rPr>
            <a:t>הסתגלות</a:t>
          </a:r>
          <a:endParaRPr lang="he-IL" sz="2400" b="0" dirty="0">
            <a:solidFill>
              <a:schemeClr val="tx1"/>
            </a:solidFill>
          </a:endParaRPr>
        </a:p>
      </dgm:t>
    </dgm:pt>
    <dgm:pt modelId="{2EAA4CF6-A7CA-4ACA-B967-0B3B4726B0D4}" type="parTrans" cxnId="{B4F74DAB-6E35-4956-8FB0-560C5D7B8D9D}">
      <dgm:prSet/>
      <dgm:spPr/>
      <dgm:t>
        <a:bodyPr/>
        <a:lstStyle/>
        <a:p>
          <a:pPr rtl="1"/>
          <a:endParaRPr lang="he-IL"/>
        </a:p>
      </dgm:t>
    </dgm:pt>
    <dgm:pt modelId="{4A2312F7-4737-4BE6-BD4A-6ECEA200BAC8}" type="sibTrans" cxnId="{B4F74DAB-6E35-4956-8FB0-560C5D7B8D9D}">
      <dgm:prSet/>
      <dgm:spPr/>
      <dgm:t>
        <a:bodyPr/>
        <a:lstStyle/>
        <a:p>
          <a:pPr rtl="1"/>
          <a:endParaRPr lang="he-IL"/>
        </a:p>
      </dgm:t>
    </dgm:pt>
    <dgm:pt modelId="{772C960F-8AF5-461B-8E37-C191B76A820A}">
      <dgm:prSet phldrT="[טקסט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1"/>
          <a:r>
            <a:rPr lang="he-IL" sz="2400" b="0" dirty="0" smtClean="0">
              <a:solidFill>
                <a:schemeClr val="tx1"/>
              </a:solidFill>
            </a:rPr>
            <a:t>הטמעה</a:t>
          </a:r>
          <a:endParaRPr lang="he-IL" sz="2400" b="0" dirty="0">
            <a:solidFill>
              <a:schemeClr val="tx1"/>
            </a:solidFill>
          </a:endParaRPr>
        </a:p>
      </dgm:t>
    </dgm:pt>
    <dgm:pt modelId="{CF19979C-227D-4218-A2A8-71CC238C1E45}" type="parTrans" cxnId="{B389911E-A50F-4016-9B94-E111EF06CC55}">
      <dgm:prSet/>
      <dgm:spPr/>
      <dgm:t>
        <a:bodyPr/>
        <a:lstStyle/>
        <a:p>
          <a:pPr rtl="1"/>
          <a:endParaRPr lang="he-IL"/>
        </a:p>
      </dgm:t>
    </dgm:pt>
    <dgm:pt modelId="{939995E1-6E59-4555-A220-D3F202D800DE}" type="sibTrans" cxnId="{B389911E-A50F-4016-9B94-E111EF06CC55}">
      <dgm:prSet/>
      <dgm:spPr/>
      <dgm:t>
        <a:bodyPr/>
        <a:lstStyle/>
        <a:p>
          <a:pPr rtl="1"/>
          <a:endParaRPr lang="he-IL"/>
        </a:p>
      </dgm:t>
    </dgm:pt>
    <dgm:pt modelId="{ADA7D822-A766-4AAE-A90D-9179AED04979}">
      <dgm:prSet phldrT="[טקסט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rtl="1"/>
          <a:r>
            <a:rPr lang="he-IL" b="0" dirty="0" smtClean="0">
              <a:solidFill>
                <a:schemeClr val="tx1"/>
              </a:solidFill>
            </a:rPr>
            <a:t>יצירתיות</a:t>
          </a:r>
          <a:endParaRPr lang="he-IL" b="0" dirty="0">
            <a:solidFill>
              <a:schemeClr val="tx1"/>
            </a:solidFill>
          </a:endParaRPr>
        </a:p>
      </dgm:t>
    </dgm:pt>
    <dgm:pt modelId="{40F649D6-DE52-4A28-9136-F20B4F44A9B6}" type="parTrans" cxnId="{9354B02A-D9A4-4138-ADD2-DE69BE1D4A87}">
      <dgm:prSet/>
      <dgm:spPr/>
      <dgm:t>
        <a:bodyPr/>
        <a:lstStyle/>
        <a:p>
          <a:pPr rtl="1"/>
          <a:endParaRPr lang="he-IL"/>
        </a:p>
      </dgm:t>
    </dgm:pt>
    <dgm:pt modelId="{47A4D5FD-BC65-4046-8DD2-A5C86F8A3AF5}" type="sibTrans" cxnId="{9354B02A-D9A4-4138-ADD2-DE69BE1D4A87}">
      <dgm:prSet/>
      <dgm:spPr/>
      <dgm:t>
        <a:bodyPr/>
        <a:lstStyle/>
        <a:p>
          <a:pPr rtl="1"/>
          <a:endParaRPr lang="he-IL"/>
        </a:p>
      </dgm:t>
    </dgm:pt>
    <dgm:pt modelId="{AC1D83FA-D896-4F8D-AE75-BAB2843D93C6}" type="pres">
      <dgm:prSet presAssocID="{287A0B35-FCD3-45A9-AFE4-DC1C07EFCD0E}" presName="linearFlow" presStyleCnt="0">
        <dgm:presLayoutVars>
          <dgm:resizeHandles val="exact"/>
        </dgm:presLayoutVars>
      </dgm:prSet>
      <dgm:spPr/>
    </dgm:pt>
    <dgm:pt modelId="{64A675BB-82C6-4A8A-9A86-D99B528E05DA}" type="pres">
      <dgm:prSet presAssocID="{D244B13F-0FF4-4F0E-B56F-47E7B263F1AA}" presName="node" presStyleLbl="node1" presStyleIdx="0" presStyleCnt="5" custScaleX="120276" custScaleY="571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32202CD-FCA9-45B8-B7B9-2CCE3DACABE0}" type="pres">
      <dgm:prSet presAssocID="{DDD4E13C-E9BB-4904-92E8-5C426AED8788}" presName="sibTrans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760D15F9-9AF7-4E88-91C5-CFEF09581448}" type="pres">
      <dgm:prSet presAssocID="{DDD4E13C-E9BB-4904-92E8-5C426AED8788}" presName="connectorText" presStyleLbl="sibTrans2D1" presStyleIdx="0" presStyleCnt="4"/>
      <dgm:spPr/>
      <dgm:t>
        <a:bodyPr/>
        <a:lstStyle/>
        <a:p>
          <a:pPr rtl="1"/>
          <a:endParaRPr lang="he-IL"/>
        </a:p>
      </dgm:t>
    </dgm:pt>
    <dgm:pt modelId="{E6E00102-26C5-49F0-8C6F-3336A99BB57C}" type="pres">
      <dgm:prSet presAssocID="{A6788FED-7797-4785-A4FB-B09A45CCDF2E}" presName="node" presStyleLbl="node1" presStyleIdx="1" presStyleCnt="5" custScaleX="120276" custScaleY="57135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3D86B61-4680-4E41-8064-DA724D2BC2EA}" type="pres">
      <dgm:prSet presAssocID="{DE8730AF-3CDD-417E-9798-34DBE5B88F0F}" presName="sibTrans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09BA708D-1090-46B6-A205-401EFE74E54A}" type="pres">
      <dgm:prSet presAssocID="{DE8730AF-3CDD-417E-9798-34DBE5B88F0F}" presName="connectorText" presStyleLbl="sibTrans2D1" presStyleIdx="1" presStyleCnt="4"/>
      <dgm:spPr/>
      <dgm:t>
        <a:bodyPr/>
        <a:lstStyle/>
        <a:p>
          <a:pPr rtl="1"/>
          <a:endParaRPr lang="he-IL"/>
        </a:p>
      </dgm:t>
    </dgm:pt>
    <dgm:pt modelId="{317DEB01-7045-4CB3-ADE9-3D43B4DD0064}" type="pres">
      <dgm:prSet presAssocID="{3889895E-D09C-4757-88BF-E88B71005059}" presName="node" presStyleLbl="node1" presStyleIdx="2" presStyleCnt="5" custScaleX="120276" custScaleY="57135" custLinFactNeighborX="1420" custLinFactNeighborY="-594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55291F4-C361-4500-B348-64E1E94C328E}" type="pres">
      <dgm:prSet presAssocID="{4A2312F7-4737-4BE6-BD4A-6ECEA200BAC8}" presName="sibTrans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6B9AF8A2-CA3D-406B-81A6-E2F4278A0CF1}" type="pres">
      <dgm:prSet presAssocID="{4A2312F7-4737-4BE6-BD4A-6ECEA200BAC8}" presName="connectorText" presStyleLbl="sibTrans2D1" presStyleIdx="2" presStyleCnt="4"/>
      <dgm:spPr/>
      <dgm:t>
        <a:bodyPr/>
        <a:lstStyle/>
        <a:p>
          <a:pPr rtl="1"/>
          <a:endParaRPr lang="he-IL"/>
        </a:p>
      </dgm:t>
    </dgm:pt>
    <dgm:pt modelId="{E075B41C-9098-4355-BFEC-785032F0C128}" type="pres">
      <dgm:prSet presAssocID="{772C960F-8AF5-461B-8E37-C191B76A820A}" presName="node" presStyleLbl="node1" presStyleIdx="3" presStyleCnt="5" custScaleX="120276" custScaleY="57135" custLinFactNeighborX="3683" custLinFactNeighborY="-232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CB6E256-A2D4-448E-BEDD-ED05148B1A5B}" type="pres">
      <dgm:prSet presAssocID="{939995E1-6E59-4555-A220-D3F202D800DE}" presName="sibTrans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2ECB82CF-8928-40CC-98BE-81930343C54E}" type="pres">
      <dgm:prSet presAssocID="{939995E1-6E59-4555-A220-D3F202D800DE}" presName="connectorText" presStyleLbl="sibTrans2D1" presStyleIdx="3" presStyleCnt="4"/>
      <dgm:spPr/>
      <dgm:t>
        <a:bodyPr/>
        <a:lstStyle/>
        <a:p>
          <a:pPr rtl="1"/>
          <a:endParaRPr lang="he-IL"/>
        </a:p>
      </dgm:t>
    </dgm:pt>
    <dgm:pt modelId="{547F4E77-2BB4-4ADA-8E69-9FB4AA81873E}" type="pres">
      <dgm:prSet presAssocID="{ADA7D822-A766-4AAE-A90D-9179AED04979}" presName="node" presStyleLbl="node1" presStyleIdx="4" presStyleCnt="5" custScaleX="120276" custScaleY="57135" custLinFactNeighborX="3683" custLinFactNeighborY="-23228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29633DD4-9C8E-43C5-B7B0-6EFD6CFFFEBD}" type="presOf" srcId="{4A2312F7-4737-4BE6-BD4A-6ECEA200BAC8}" destId="{255291F4-C361-4500-B348-64E1E94C328E}" srcOrd="0" destOrd="0" presId="urn:microsoft.com/office/officeart/2005/8/layout/process2"/>
    <dgm:cxn modelId="{14818166-F338-4D18-9C75-3202CE3B5F3E}" srcId="{287A0B35-FCD3-45A9-AFE4-DC1C07EFCD0E}" destId="{D244B13F-0FF4-4F0E-B56F-47E7B263F1AA}" srcOrd="0" destOrd="0" parTransId="{6E1A3F9B-8413-4953-80E0-B15E33B878EC}" sibTransId="{DDD4E13C-E9BB-4904-92E8-5C426AED8788}"/>
    <dgm:cxn modelId="{7E8D4A0F-5827-43EC-9838-434ED619CD6E}" type="presOf" srcId="{3889895E-D09C-4757-88BF-E88B71005059}" destId="{317DEB01-7045-4CB3-ADE9-3D43B4DD0064}" srcOrd="0" destOrd="0" presId="urn:microsoft.com/office/officeart/2005/8/layout/process2"/>
    <dgm:cxn modelId="{3AD66112-D9D0-4805-9341-2B9513D2B417}" type="presOf" srcId="{DDD4E13C-E9BB-4904-92E8-5C426AED8788}" destId="{E32202CD-FCA9-45B8-B7B9-2CCE3DACABE0}" srcOrd="0" destOrd="0" presId="urn:microsoft.com/office/officeart/2005/8/layout/process2"/>
    <dgm:cxn modelId="{B389911E-A50F-4016-9B94-E111EF06CC55}" srcId="{287A0B35-FCD3-45A9-AFE4-DC1C07EFCD0E}" destId="{772C960F-8AF5-461B-8E37-C191B76A820A}" srcOrd="3" destOrd="0" parTransId="{CF19979C-227D-4218-A2A8-71CC238C1E45}" sibTransId="{939995E1-6E59-4555-A220-D3F202D800DE}"/>
    <dgm:cxn modelId="{4836EDB2-0A80-4E3D-B6A2-6496FE1A6545}" type="presOf" srcId="{DE8730AF-3CDD-417E-9798-34DBE5B88F0F}" destId="{09BA708D-1090-46B6-A205-401EFE74E54A}" srcOrd="1" destOrd="0" presId="urn:microsoft.com/office/officeart/2005/8/layout/process2"/>
    <dgm:cxn modelId="{6550B925-0C67-4AAF-A59A-75ECB249FE77}" type="presOf" srcId="{287A0B35-FCD3-45A9-AFE4-DC1C07EFCD0E}" destId="{AC1D83FA-D896-4F8D-AE75-BAB2843D93C6}" srcOrd="0" destOrd="0" presId="urn:microsoft.com/office/officeart/2005/8/layout/process2"/>
    <dgm:cxn modelId="{9354B02A-D9A4-4138-ADD2-DE69BE1D4A87}" srcId="{287A0B35-FCD3-45A9-AFE4-DC1C07EFCD0E}" destId="{ADA7D822-A766-4AAE-A90D-9179AED04979}" srcOrd="4" destOrd="0" parTransId="{40F649D6-DE52-4A28-9136-F20B4F44A9B6}" sibTransId="{47A4D5FD-BC65-4046-8DD2-A5C86F8A3AF5}"/>
    <dgm:cxn modelId="{C13FCE26-CFBF-4262-BC37-1C363614862D}" type="presOf" srcId="{DDD4E13C-E9BB-4904-92E8-5C426AED8788}" destId="{760D15F9-9AF7-4E88-91C5-CFEF09581448}" srcOrd="1" destOrd="0" presId="urn:microsoft.com/office/officeart/2005/8/layout/process2"/>
    <dgm:cxn modelId="{AAC45E09-7BF2-4B9E-BF6D-91993970E067}" type="presOf" srcId="{4A2312F7-4737-4BE6-BD4A-6ECEA200BAC8}" destId="{6B9AF8A2-CA3D-406B-81A6-E2F4278A0CF1}" srcOrd="1" destOrd="0" presId="urn:microsoft.com/office/officeart/2005/8/layout/process2"/>
    <dgm:cxn modelId="{369AAEB7-168F-4ED9-8A6C-4B93B5837823}" srcId="{287A0B35-FCD3-45A9-AFE4-DC1C07EFCD0E}" destId="{A6788FED-7797-4785-A4FB-B09A45CCDF2E}" srcOrd="1" destOrd="0" parTransId="{83E7E0BE-DD00-41FC-A5CE-45B6A4605B91}" sibTransId="{DE8730AF-3CDD-417E-9798-34DBE5B88F0F}"/>
    <dgm:cxn modelId="{F2D0DA7D-5594-4D18-8A1E-77353242B018}" type="presOf" srcId="{772C960F-8AF5-461B-8E37-C191B76A820A}" destId="{E075B41C-9098-4355-BFEC-785032F0C128}" srcOrd="0" destOrd="0" presId="urn:microsoft.com/office/officeart/2005/8/layout/process2"/>
    <dgm:cxn modelId="{4408E80A-528A-459F-B0ED-DB13FB089348}" type="presOf" srcId="{D244B13F-0FF4-4F0E-B56F-47E7B263F1AA}" destId="{64A675BB-82C6-4A8A-9A86-D99B528E05DA}" srcOrd="0" destOrd="0" presId="urn:microsoft.com/office/officeart/2005/8/layout/process2"/>
    <dgm:cxn modelId="{E1C095B4-ED08-40C9-975E-2573D7BBDB47}" type="presOf" srcId="{939995E1-6E59-4555-A220-D3F202D800DE}" destId="{2ECB82CF-8928-40CC-98BE-81930343C54E}" srcOrd="1" destOrd="0" presId="urn:microsoft.com/office/officeart/2005/8/layout/process2"/>
    <dgm:cxn modelId="{CA78953C-F72E-4ACB-8541-2195CEAA5F05}" type="presOf" srcId="{A6788FED-7797-4785-A4FB-B09A45CCDF2E}" destId="{E6E00102-26C5-49F0-8C6F-3336A99BB57C}" srcOrd="0" destOrd="0" presId="urn:microsoft.com/office/officeart/2005/8/layout/process2"/>
    <dgm:cxn modelId="{B4F74DAB-6E35-4956-8FB0-560C5D7B8D9D}" srcId="{287A0B35-FCD3-45A9-AFE4-DC1C07EFCD0E}" destId="{3889895E-D09C-4757-88BF-E88B71005059}" srcOrd="2" destOrd="0" parTransId="{2EAA4CF6-A7CA-4ACA-B967-0B3B4726B0D4}" sibTransId="{4A2312F7-4737-4BE6-BD4A-6ECEA200BAC8}"/>
    <dgm:cxn modelId="{618BD48E-646D-4FEA-A7EB-AA22D6AEDDE0}" type="presOf" srcId="{DE8730AF-3CDD-417E-9798-34DBE5B88F0F}" destId="{73D86B61-4680-4E41-8064-DA724D2BC2EA}" srcOrd="0" destOrd="0" presId="urn:microsoft.com/office/officeart/2005/8/layout/process2"/>
    <dgm:cxn modelId="{0199FB1B-5C97-41DD-9F5E-536D9AD6E8BA}" type="presOf" srcId="{939995E1-6E59-4555-A220-D3F202D800DE}" destId="{BCB6E256-A2D4-448E-BEDD-ED05148B1A5B}" srcOrd="0" destOrd="0" presId="urn:microsoft.com/office/officeart/2005/8/layout/process2"/>
    <dgm:cxn modelId="{8F628590-7700-44DD-B6AF-BA62AF57D378}" type="presOf" srcId="{ADA7D822-A766-4AAE-A90D-9179AED04979}" destId="{547F4E77-2BB4-4ADA-8E69-9FB4AA81873E}" srcOrd="0" destOrd="0" presId="urn:microsoft.com/office/officeart/2005/8/layout/process2"/>
    <dgm:cxn modelId="{98AE86EB-8B5A-4917-A0EA-0898BA3842F5}" type="presParOf" srcId="{AC1D83FA-D896-4F8D-AE75-BAB2843D93C6}" destId="{64A675BB-82C6-4A8A-9A86-D99B528E05DA}" srcOrd="0" destOrd="0" presId="urn:microsoft.com/office/officeart/2005/8/layout/process2"/>
    <dgm:cxn modelId="{649F1D5D-692B-42EB-8004-52053275006F}" type="presParOf" srcId="{AC1D83FA-D896-4F8D-AE75-BAB2843D93C6}" destId="{E32202CD-FCA9-45B8-B7B9-2CCE3DACABE0}" srcOrd="1" destOrd="0" presId="urn:microsoft.com/office/officeart/2005/8/layout/process2"/>
    <dgm:cxn modelId="{E7A20DDA-D992-4532-94B9-E03DB1445038}" type="presParOf" srcId="{E32202CD-FCA9-45B8-B7B9-2CCE3DACABE0}" destId="{760D15F9-9AF7-4E88-91C5-CFEF09581448}" srcOrd="0" destOrd="0" presId="urn:microsoft.com/office/officeart/2005/8/layout/process2"/>
    <dgm:cxn modelId="{6BA68226-B941-445F-A0F6-C63E19C37790}" type="presParOf" srcId="{AC1D83FA-D896-4F8D-AE75-BAB2843D93C6}" destId="{E6E00102-26C5-49F0-8C6F-3336A99BB57C}" srcOrd="2" destOrd="0" presId="urn:microsoft.com/office/officeart/2005/8/layout/process2"/>
    <dgm:cxn modelId="{806A2EF4-F2BC-43DD-A131-622019CACC7A}" type="presParOf" srcId="{AC1D83FA-D896-4F8D-AE75-BAB2843D93C6}" destId="{73D86B61-4680-4E41-8064-DA724D2BC2EA}" srcOrd="3" destOrd="0" presId="urn:microsoft.com/office/officeart/2005/8/layout/process2"/>
    <dgm:cxn modelId="{A653CFCD-7229-4E63-9102-546B8F709C42}" type="presParOf" srcId="{73D86B61-4680-4E41-8064-DA724D2BC2EA}" destId="{09BA708D-1090-46B6-A205-401EFE74E54A}" srcOrd="0" destOrd="0" presId="urn:microsoft.com/office/officeart/2005/8/layout/process2"/>
    <dgm:cxn modelId="{41536408-4797-4AC5-95C7-FFA9E461150F}" type="presParOf" srcId="{AC1D83FA-D896-4F8D-AE75-BAB2843D93C6}" destId="{317DEB01-7045-4CB3-ADE9-3D43B4DD0064}" srcOrd="4" destOrd="0" presId="urn:microsoft.com/office/officeart/2005/8/layout/process2"/>
    <dgm:cxn modelId="{4BE15BB9-DEE4-4FFD-9BA3-C262BB9FD02D}" type="presParOf" srcId="{AC1D83FA-D896-4F8D-AE75-BAB2843D93C6}" destId="{255291F4-C361-4500-B348-64E1E94C328E}" srcOrd="5" destOrd="0" presId="urn:microsoft.com/office/officeart/2005/8/layout/process2"/>
    <dgm:cxn modelId="{688B522F-4F36-4E5B-BA71-9DFB0208228A}" type="presParOf" srcId="{255291F4-C361-4500-B348-64E1E94C328E}" destId="{6B9AF8A2-CA3D-406B-81A6-E2F4278A0CF1}" srcOrd="0" destOrd="0" presId="urn:microsoft.com/office/officeart/2005/8/layout/process2"/>
    <dgm:cxn modelId="{5E13F3D1-C2FD-4A25-811A-CFF88807DE34}" type="presParOf" srcId="{AC1D83FA-D896-4F8D-AE75-BAB2843D93C6}" destId="{E075B41C-9098-4355-BFEC-785032F0C128}" srcOrd="6" destOrd="0" presId="urn:microsoft.com/office/officeart/2005/8/layout/process2"/>
    <dgm:cxn modelId="{6240F1DC-85FA-4AB4-A035-FDD1BAD985A1}" type="presParOf" srcId="{AC1D83FA-D896-4F8D-AE75-BAB2843D93C6}" destId="{BCB6E256-A2D4-448E-BEDD-ED05148B1A5B}" srcOrd="7" destOrd="0" presId="urn:microsoft.com/office/officeart/2005/8/layout/process2"/>
    <dgm:cxn modelId="{A8A804DF-5EE0-45F1-A9A6-26F90A962CA5}" type="presParOf" srcId="{BCB6E256-A2D4-448E-BEDD-ED05148B1A5B}" destId="{2ECB82CF-8928-40CC-98BE-81930343C54E}" srcOrd="0" destOrd="0" presId="urn:microsoft.com/office/officeart/2005/8/layout/process2"/>
    <dgm:cxn modelId="{D4F14A47-0704-4C8A-A85F-939A6595D7F8}" type="presParOf" srcId="{AC1D83FA-D896-4F8D-AE75-BAB2843D93C6}" destId="{547F4E77-2BB4-4ADA-8E69-9FB4AA81873E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778957D-9D0D-47F8-8841-02120604CC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B7C32F8-49E5-487F-B4AA-5E2E7B6C19FF}">
      <dgm:prSet phldrT="[טקסט]" custT="1"/>
      <dgm:spPr/>
      <dgm:t>
        <a:bodyPr/>
        <a:lstStyle/>
        <a:p>
          <a:pPr rtl="1"/>
          <a:r>
            <a:rPr lang="he-IL" sz="2000" dirty="0" smtClean="0"/>
            <a:t>מתנסה לראשונה בטכנולוגיה חדשנית, אך ממשיך ללמד בדרך מסורתית.</a:t>
          </a:r>
          <a:endParaRPr lang="he-IL" sz="2000" dirty="0"/>
        </a:p>
      </dgm:t>
    </dgm:pt>
    <dgm:pt modelId="{99678366-33D4-4AFB-A0E7-A846EFF4CE70}" type="parTrans" cxnId="{DD9C89F0-D1A7-490A-9DB5-98515727AC99}">
      <dgm:prSet/>
      <dgm:spPr/>
      <dgm:t>
        <a:bodyPr/>
        <a:lstStyle/>
        <a:p>
          <a:pPr rtl="1"/>
          <a:endParaRPr lang="he-IL"/>
        </a:p>
      </dgm:t>
    </dgm:pt>
    <dgm:pt modelId="{49A0021E-6680-4092-A650-1165BF19447E}" type="sibTrans" cxnId="{DD9C89F0-D1A7-490A-9DB5-98515727AC99}">
      <dgm:prSet/>
      <dgm:spPr/>
      <dgm:t>
        <a:bodyPr/>
        <a:lstStyle/>
        <a:p>
          <a:pPr rtl="1"/>
          <a:endParaRPr lang="he-IL"/>
        </a:p>
      </dgm:t>
    </dgm:pt>
    <dgm:pt modelId="{8F3E6985-CFC4-4D7E-A045-146965D0A303}">
      <dgm:prSet phldrT="[טקסט]" custT="1"/>
      <dgm:spPr/>
      <dgm:t>
        <a:bodyPr/>
        <a:lstStyle/>
        <a:p>
          <a:pPr rtl="1"/>
          <a:r>
            <a:rPr lang="he-IL" sz="2000" dirty="0" smtClean="0"/>
            <a:t>משלב את הטכנולוגיה בתוכנית הלימודים.</a:t>
          </a:r>
          <a:endParaRPr lang="he-IL" sz="2000" dirty="0"/>
        </a:p>
      </dgm:t>
    </dgm:pt>
    <dgm:pt modelId="{1AEBA845-11AB-4391-A360-48AB32E0DD54}" type="parTrans" cxnId="{D985D03E-A1AA-439E-BBDB-E0C27F9A4DE9}">
      <dgm:prSet/>
      <dgm:spPr/>
      <dgm:t>
        <a:bodyPr/>
        <a:lstStyle/>
        <a:p>
          <a:pPr rtl="1"/>
          <a:endParaRPr lang="he-IL"/>
        </a:p>
      </dgm:t>
    </dgm:pt>
    <dgm:pt modelId="{952438C4-8145-41B8-9E57-03CDAE7499A3}" type="sibTrans" cxnId="{D985D03E-A1AA-439E-BBDB-E0C27F9A4DE9}">
      <dgm:prSet/>
      <dgm:spPr/>
      <dgm:t>
        <a:bodyPr/>
        <a:lstStyle/>
        <a:p>
          <a:pPr rtl="1"/>
          <a:endParaRPr lang="he-IL"/>
        </a:p>
      </dgm:t>
    </dgm:pt>
    <dgm:pt modelId="{F76A3CF6-6914-412E-B3FC-2A2982D81A75}">
      <dgm:prSet custT="1"/>
      <dgm:spPr/>
      <dgm:t>
        <a:bodyPr/>
        <a:lstStyle/>
        <a:p>
          <a:pPr rtl="1"/>
          <a:r>
            <a:rPr lang="he-IL" sz="2000" dirty="0" smtClean="0"/>
            <a:t>מגלה את היתרונות בשילוב טכנולוגיה בהוראה. </a:t>
          </a:r>
        </a:p>
      </dgm:t>
    </dgm:pt>
    <dgm:pt modelId="{6BFD08BB-F1B1-4266-BFEE-6F7E0710D11A}" type="parTrans" cxnId="{62D909DF-CD03-4205-BE54-7F5D909758C2}">
      <dgm:prSet/>
      <dgm:spPr/>
      <dgm:t>
        <a:bodyPr/>
        <a:lstStyle/>
        <a:p>
          <a:pPr rtl="1"/>
          <a:endParaRPr lang="he-IL"/>
        </a:p>
      </dgm:t>
    </dgm:pt>
    <dgm:pt modelId="{51425747-54A9-44FF-94E4-CB24B3181D10}" type="sibTrans" cxnId="{62D909DF-CD03-4205-BE54-7F5D909758C2}">
      <dgm:prSet/>
      <dgm:spPr/>
      <dgm:t>
        <a:bodyPr/>
        <a:lstStyle/>
        <a:p>
          <a:pPr rtl="1"/>
          <a:endParaRPr lang="he-IL"/>
        </a:p>
      </dgm:t>
    </dgm:pt>
    <dgm:pt modelId="{166BE6E4-581D-4B37-997B-C6A773EDABC1}">
      <dgm:prSet custT="1"/>
      <dgm:spPr/>
      <dgm:t>
        <a:bodyPr/>
        <a:lstStyle/>
        <a:p>
          <a:pPr rtl="1"/>
          <a:r>
            <a:rPr lang="he-IL" sz="2000" dirty="0" smtClean="0"/>
            <a:t>נוכח לדעת ששילוב הטכנולוגיה מותיר זמן ללמידה מעמיקה יותר.</a:t>
          </a:r>
        </a:p>
      </dgm:t>
    </dgm:pt>
    <dgm:pt modelId="{36285AB0-B336-4B12-B9A4-520B74E7C441}" type="parTrans" cxnId="{AB6463B9-5BD8-4007-BCCB-A073D9FAE2DE}">
      <dgm:prSet/>
      <dgm:spPr/>
      <dgm:t>
        <a:bodyPr/>
        <a:lstStyle/>
        <a:p>
          <a:pPr rtl="1"/>
          <a:endParaRPr lang="he-IL"/>
        </a:p>
      </dgm:t>
    </dgm:pt>
    <dgm:pt modelId="{9B9F4838-F60C-41A8-983C-C90369BA1E91}" type="sibTrans" cxnId="{AB6463B9-5BD8-4007-BCCB-A073D9FAE2DE}">
      <dgm:prSet/>
      <dgm:spPr/>
      <dgm:t>
        <a:bodyPr/>
        <a:lstStyle/>
        <a:p>
          <a:pPr rtl="1"/>
          <a:endParaRPr lang="he-IL"/>
        </a:p>
      </dgm:t>
    </dgm:pt>
    <dgm:pt modelId="{1710D837-9EB6-4317-B5F4-2D4FCFFABC1F}">
      <dgm:prSet custT="1"/>
      <dgm:spPr/>
      <dgm:t>
        <a:bodyPr/>
        <a:lstStyle/>
        <a:p>
          <a:pPr rtl="1"/>
          <a:r>
            <a:rPr lang="he-IL" sz="2000" dirty="0" smtClean="0"/>
            <a:t>מפנים כי עליו לשנות את שיטות ההוראה </a:t>
          </a:r>
          <a:r>
            <a:rPr lang="he-IL" sz="2000" dirty="0" smtClean="0"/>
            <a:t>שלו. </a:t>
          </a:r>
          <a:endParaRPr lang="he-IL" sz="2000" dirty="0"/>
        </a:p>
      </dgm:t>
    </dgm:pt>
    <dgm:pt modelId="{2C919FF5-6B3A-401E-AF85-09C8B6337917}" type="parTrans" cxnId="{509C42E4-9C78-49A4-88BF-9211EF846515}">
      <dgm:prSet/>
      <dgm:spPr/>
      <dgm:t>
        <a:bodyPr/>
        <a:lstStyle/>
        <a:p>
          <a:pPr rtl="1"/>
          <a:endParaRPr lang="he-IL"/>
        </a:p>
      </dgm:t>
    </dgm:pt>
    <dgm:pt modelId="{9F414209-A8E3-49F2-B398-D2A3D30F059A}" type="sibTrans" cxnId="{509C42E4-9C78-49A4-88BF-9211EF846515}">
      <dgm:prSet/>
      <dgm:spPr/>
      <dgm:t>
        <a:bodyPr/>
        <a:lstStyle/>
        <a:p>
          <a:pPr rtl="1"/>
          <a:endParaRPr lang="he-IL"/>
        </a:p>
      </dgm:t>
    </dgm:pt>
    <dgm:pt modelId="{C7A7341F-9618-4F8E-A287-2806DEF982A8}">
      <dgm:prSet phldrT="[טקסט]" custT="1"/>
      <dgm:spPr/>
      <dgm:t>
        <a:bodyPr/>
        <a:lstStyle/>
        <a:p>
          <a:pPr rtl="1"/>
          <a:r>
            <a:rPr lang="he-IL" sz="2400" dirty="0" smtClean="0"/>
            <a:t>שלב שלישי -הסתגלות</a:t>
          </a:r>
          <a:endParaRPr lang="he-IL" sz="2400" dirty="0"/>
        </a:p>
      </dgm:t>
    </dgm:pt>
    <dgm:pt modelId="{78C851DE-5274-4C7A-973F-C9AC35FAB4B0}" type="parTrans" cxnId="{FDA65F1C-E64A-4ABD-BC37-90BEABC94FB8}">
      <dgm:prSet/>
      <dgm:spPr/>
      <dgm:t>
        <a:bodyPr/>
        <a:lstStyle/>
        <a:p>
          <a:pPr rtl="1"/>
          <a:endParaRPr lang="he-IL"/>
        </a:p>
      </dgm:t>
    </dgm:pt>
    <dgm:pt modelId="{E3232B85-83B7-4FAA-99B7-F1D0A8A53F62}" type="sibTrans" cxnId="{FDA65F1C-E64A-4ABD-BC37-90BEABC94FB8}">
      <dgm:prSet/>
      <dgm:spPr/>
      <dgm:t>
        <a:bodyPr/>
        <a:lstStyle/>
        <a:p>
          <a:pPr rtl="1"/>
          <a:endParaRPr lang="he-IL"/>
        </a:p>
      </dgm:t>
    </dgm:pt>
    <dgm:pt modelId="{F977FC98-4220-43BE-8244-C7AFADCA8AB9}">
      <dgm:prSet phldrT="[טקסט]" custT="1"/>
      <dgm:spPr/>
      <dgm:t>
        <a:bodyPr/>
        <a:lstStyle/>
        <a:p>
          <a:pPr rtl="1"/>
          <a:r>
            <a:rPr lang="he-IL" sz="2400" dirty="0" smtClean="0"/>
            <a:t>שלב ראשון - כניסה</a:t>
          </a:r>
          <a:endParaRPr lang="he-IL" sz="2400" dirty="0"/>
        </a:p>
      </dgm:t>
    </dgm:pt>
    <dgm:pt modelId="{41C86290-CAC4-420A-A76D-4AE9DF531C2D}" type="parTrans" cxnId="{928CDB5B-89B8-4D24-8D62-2E4BCE279A0E}">
      <dgm:prSet/>
      <dgm:spPr/>
      <dgm:t>
        <a:bodyPr/>
        <a:lstStyle/>
        <a:p>
          <a:pPr rtl="1"/>
          <a:endParaRPr lang="he-IL"/>
        </a:p>
      </dgm:t>
    </dgm:pt>
    <dgm:pt modelId="{FBFD325D-9087-4DE4-9C55-794A64500365}" type="sibTrans" cxnId="{928CDB5B-89B8-4D24-8D62-2E4BCE279A0E}">
      <dgm:prSet/>
      <dgm:spPr/>
      <dgm:t>
        <a:bodyPr/>
        <a:lstStyle/>
        <a:p>
          <a:pPr rtl="1"/>
          <a:endParaRPr lang="he-IL"/>
        </a:p>
      </dgm:t>
    </dgm:pt>
    <dgm:pt modelId="{6B9F74C0-D77A-4701-A08F-F93EAB76E579}">
      <dgm:prSet phldrT="[טקסט]" custT="1"/>
      <dgm:spPr/>
      <dgm:t>
        <a:bodyPr/>
        <a:lstStyle/>
        <a:p>
          <a:pPr rtl="1"/>
          <a:r>
            <a:rPr lang="he-IL" sz="2000" dirty="0" smtClean="0"/>
            <a:t>משלב את הטכנולוגיה בהוראה רק לעיתים רחוקות.</a:t>
          </a:r>
          <a:endParaRPr lang="he-IL" sz="2000" dirty="0"/>
        </a:p>
      </dgm:t>
    </dgm:pt>
    <dgm:pt modelId="{D1878F57-7C03-44BD-A270-D139FF8B9051}" type="parTrans" cxnId="{089751CD-EB6E-4D76-8C5F-1815B8AE926E}">
      <dgm:prSet/>
      <dgm:spPr/>
      <dgm:t>
        <a:bodyPr/>
        <a:lstStyle/>
        <a:p>
          <a:pPr rtl="1"/>
          <a:endParaRPr lang="he-IL"/>
        </a:p>
      </dgm:t>
    </dgm:pt>
    <dgm:pt modelId="{A062798F-121A-403E-880C-C2A3BF8ED89C}" type="sibTrans" cxnId="{089751CD-EB6E-4D76-8C5F-1815B8AE926E}">
      <dgm:prSet/>
      <dgm:spPr/>
      <dgm:t>
        <a:bodyPr/>
        <a:lstStyle/>
        <a:p>
          <a:pPr rtl="1"/>
          <a:endParaRPr lang="he-IL"/>
        </a:p>
      </dgm:t>
    </dgm:pt>
    <dgm:pt modelId="{DACAB827-BB6C-44DF-9A7A-50A0D6841908}">
      <dgm:prSet phldrT="[טקסט]" custT="1"/>
      <dgm:spPr/>
      <dgm:t>
        <a:bodyPr/>
        <a:lstStyle/>
        <a:p>
          <a:pPr rtl="1"/>
          <a:r>
            <a:rPr lang="he-IL" sz="2400" dirty="0" smtClean="0"/>
            <a:t>שלב שני - אימוץ</a:t>
          </a:r>
          <a:endParaRPr lang="he-IL" sz="2400" dirty="0"/>
        </a:p>
      </dgm:t>
    </dgm:pt>
    <dgm:pt modelId="{05F7D338-4877-4B98-AD83-005E3C559571}" type="parTrans" cxnId="{5602865B-92BC-4D88-94CC-1EE0F8A6C8C3}">
      <dgm:prSet/>
      <dgm:spPr/>
      <dgm:t>
        <a:bodyPr/>
        <a:lstStyle/>
        <a:p>
          <a:pPr rtl="1"/>
          <a:endParaRPr lang="he-IL"/>
        </a:p>
      </dgm:t>
    </dgm:pt>
    <dgm:pt modelId="{D7E37856-918D-49B7-A0BE-EA0D94A35127}" type="sibTrans" cxnId="{5602865B-92BC-4D88-94CC-1EE0F8A6C8C3}">
      <dgm:prSet/>
      <dgm:spPr/>
      <dgm:t>
        <a:bodyPr/>
        <a:lstStyle/>
        <a:p>
          <a:pPr rtl="1"/>
          <a:endParaRPr lang="he-IL"/>
        </a:p>
      </dgm:t>
    </dgm:pt>
    <dgm:pt modelId="{8173FA85-4DF7-4C51-AE27-92F1A762EE11}">
      <dgm:prSet phldrT="[טקסט]" custT="1"/>
      <dgm:spPr/>
      <dgm:t>
        <a:bodyPr/>
        <a:lstStyle/>
        <a:p>
          <a:pPr rtl="1"/>
          <a:r>
            <a:rPr lang="he-IL" sz="2000" dirty="0" smtClean="0"/>
            <a:t>מתחיל להרגיש בטחון בשימוש בטכנולוגיה. </a:t>
          </a:r>
          <a:endParaRPr lang="he-IL" sz="2000" dirty="0"/>
        </a:p>
      </dgm:t>
    </dgm:pt>
    <dgm:pt modelId="{3DB1ACA2-6D70-46BB-BCC0-694740C029C2}" type="parTrans" cxnId="{535EF98F-E09D-4F5A-8CBA-7B8C70357928}">
      <dgm:prSet/>
      <dgm:spPr/>
      <dgm:t>
        <a:bodyPr/>
        <a:lstStyle/>
        <a:p>
          <a:pPr rtl="1"/>
          <a:endParaRPr lang="he-IL"/>
        </a:p>
      </dgm:t>
    </dgm:pt>
    <dgm:pt modelId="{734EAC06-1225-494F-9EB7-AB8738C954DA}" type="sibTrans" cxnId="{535EF98F-E09D-4F5A-8CBA-7B8C70357928}">
      <dgm:prSet/>
      <dgm:spPr/>
      <dgm:t>
        <a:bodyPr/>
        <a:lstStyle/>
        <a:p>
          <a:pPr rtl="1"/>
          <a:endParaRPr lang="he-IL"/>
        </a:p>
      </dgm:t>
    </dgm:pt>
    <dgm:pt modelId="{A57EAA2B-283D-4C57-929A-9F9BB080BE5C}">
      <dgm:prSet phldrT="[טקסט]" custT="1"/>
      <dgm:spPr/>
      <dgm:t>
        <a:bodyPr/>
        <a:lstStyle/>
        <a:p>
          <a:pPr rtl="1"/>
          <a:r>
            <a:rPr lang="he-IL" sz="2000" dirty="0" smtClean="0"/>
            <a:t>מבין את הצורך בשינויים בכיתה אך אינו מבצע שינויים משמעותיים בסגנון ההוראה.</a:t>
          </a:r>
          <a:endParaRPr lang="he-IL" sz="2000" dirty="0"/>
        </a:p>
      </dgm:t>
    </dgm:pt>
    <dgm:pt modelId="{84BB60BB-56CA-4635-9673-7B07A5F57C2D}" type="parTrans" cxnId="{35320E34-3F5B-4592-8767-093F6DF9C399}">
      <dgm:prSet/>
      <dgm:spPr/>
      <dgm:t>
        <a:bodyPr/>
        <a:lstStyle/>
        <a:p>
          <a:pPr rtl="1"/>
          <a:endParaRPr lang="he-IL"/>
        </a:p>
      </dgm:t>
    </dgm:pt>
    <dgm:pt modelId="{01C43F9F-B119-436F-AD30-EE0D74763C8B}" type="sibTrans" cxnId="{35320E34-3F5B-4592-8767-093F6DF9C399}">
      <dgm:prSet/>
      <dgm:spPr/>
      <dgm:t>
        <a:bodyPr/>
        <a:lstStyle/>
        <a:p>
          <a:pPr rtl="1"/>
          <a:endParaRPr lang="he-IL"/>
        </a:p>
      </dgm:t>
    </dgm:pt>
    <dgm:pt modelId="{1F63F61F-19AC-4A23-85E6-1F9111BDE941}" type="pres">
      <dgm:prSet presAssocID="{0778957D-9D0D-47F8-8841-02120604C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2D5D3F-DA57-4E10-A054-F3F47A613E0E}" type="pres">
      <dgm:prSet presAssocID="{F977FC98-4220-43BE-8244-C7AFADCA8AB9}" presName="parentLin" presStyleCnt="0"/>
      <dgm:spPr/>
    </dgm:pt>
    <dgm:pt modelId="{AB9EEC3B-8E9E-401D-9999-C1C5C32BB107}" type="pres">
      <dgm:prSet presAssocID="{F977FC98-4220-43BE-8244-C7AFADCA8AB9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EF2522E0-6430-40D0-BD19-E142307A1B4A}" type="pres">
      <dgm:prSet presAssocID="{F977FC98-4220-43BE-8244-C7AFADCA8AB9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A536AB-14CB-4B8B-BAC3-89B33E7E7B38}" type="pres">
      <dgm:prSet presAssocID="{F977FC98-4220-43BE-8244-C7AFADCA8AB9}" presName="negativeSpace" presStyleCnt="0"/>
      <dgm:spPr/>
    </dgm:pt>
    <dgm:pt modelId="{C9FB1B1E-4619-4E8F-A112-EC6CFC5A49CF}" type="pres">
      <dgm:prSet presAssocID="{F977FC98-4220-43BE-8244-C7AFADCA8AB9}" presName="childText" presStyleLbl="conFgAcc1" presStyleIdx="0" presStyleCnt="3" custLinFactNeighborX="-1693" custLinFactNeighborY="6497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D90B76-B139-44E3-8EF0-E81B4562DACC}" type="pres">
      <dgm:prSet presAssocID="{FBFD325D-9087-4DE4-9C55-794A64500365}" presName="spaceBetweenRectangles" presStyleCnt="0"/>
      <dgm:spPr/>
    </dgm:pt>
    <dgm:pt modelId="{698B498B-A005-401E-A4F1-EB013553B298}" type="pres">
      <dgm:prSet presAssocID="{DACAB827-BB6C-44DF-9A7A-50A0D6841908}" presName="parentLin" presStyleCnt="0"/>
      <dgm:spPr/>
    </dgm:pt>
    <dgm:pt modelId="{E4E8BD1C-9E3C-49D4-ADC7-DFD877808996}" type="pres">
      <dgm:prSet presAssocID="{DACAB827-BB6C-44DF-9A7A-50A0D6841908}" presName="parentLeftMargin" presStyleLbl="node1" presStyleIdx="0" presStyleCnt="3"/>
      <dgm:spPr/>
      <dgm:t>
        <a:bodyPr/>
        <a:lstStyle/>
        <a:p>
          <a:pPr rtl="1"/>
          <a:endParaRPr lang="he-IL"/>
        </a:p>
      </dgm:t>
    </dgm:pt>
    <dgm:pt modelId="{4529DD2E-204A-4DE2-8ED6-5E2D508C712A}" type="pres">
      <dgm:prSet presAssocID="{DACAB827-BB6C-44DF-9A7A-50A0D684190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00BE647E-AC29-401A-B3FD-2C8FFFB8DBEC}" type="pres">
      <dgm:prSet presAssocID="{DACAB827-BB6C-44DF-9A7A-50A0D6841908}" presName="negativeSpace" presStyleCnt="0"/>
      <dgm:spPr/>
    </dgm:pt>
    <dgm:pt modelId="{91DF026D-99D3-44D7-8802-46B72100FA47}" type="pres">
      <dgm:prSet presAssocID="{DACAB827-BB6C-44DF-9A7A-50A0D6841908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91B2AA2-AF84-49C3-918A-0BB1AEA5F568}" type="pres">
      <dgm:prSet presAssocID="{D7E37856-918D-49B7-A0BE-EA0D94A35127}" presName="spaceBetweenRectangles" presStyleCnt="0"/>
      <dgm:spPr/>
    </dgm:pt>
    <dgm:pt modelId="{5EA7AE03-0E3A-45CF-BB7E-D7D25A214842}" type="pres">
      <dgm:prSet presAssocID="{C7A7341F-9618-4F8E-A287-2806DEF982A8}" presName="parentLin" presStyleCnt="0"/>
      <dgm:spPr/>
    </dgm:pt>
    <dgm:pt modelId="{751A9122-0297-4C23-8463-6D27FB9E9FFE}" type="pres">
      <dgm:prSet presAssocID="{C7A7341F-9618-4F8E-A287-2806DEF982A8}" presName="parentLeftMargin" presStyleLbl="node1" presStyleIdx="1" presStyleCnt="3"/>
      <dgm:spPr/>
      <dgm:t>
        <a:bodyPr/>
        <a:lstStyle/>
        <a:p>
          <a:pPr rtl="1"/>
          <a:endParaRPr lang="he-IL"/>
        </a:p>
      </dgm:t>
    </dgm:pt>
    <dgm:pt modelId="{32692F32-82A8-4FA1-AAA2-226E3E06CF23}" type="pres">
      <dgm:prSet presAssocID="{C7A7341F-9618-4F8E-A287-2806DEF982A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74252C-DAE2-4445-A11E-4A7FA36B6414}" type="pres">
      <dgm:prSet presAssocID="{C7A7341F-9618-4F8E-A287-2806DEF982A8}" presName="negativeSpace" presStyleCnt="0"/>
      <dgm:spPr/>
    </dgm:pt>
    <dgm:pt modelId="{AF79639A-A074-4B2F-A5E8-CC83D2B37C3B}" type="pres">
      <dgm:prSet presAssocID="{C7A7341F-9618-4F8E-A287-2806DEF982A8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495138C9-A68D-4FB7-860D-AEC52DEF3E77}" type="presOf" srcId="{166BE6E4-581D-4B37-997B-C6A773EDABC1}" destId="{AF79639A-A074-4B2F-A5E8-CC83D2B37C3B}" srcOrd="0" destOrd="2" presId="urn:microsoft.com/office/officeart/2005/8/layout/list1"/>
    <dgm:cxn modelId="{535EF98F-E09D-4F5A-8CBA-7B8C70357928}" srcId="{DACAB827-BB6C-44DF-9A7A-50A0D6841908}" destId="{8173FA85-4DF7-4C51-AE27-92F1A762EE11}" srcOrd="0" destOrd="0" parTransId="{3DB1ACA2-6D70-46BB-BCC0-694740C029C2}" sibTransId="{734EAC06-1225-494F-9EB7-AB8738C954DA}"/>
    <dgm:cxn modelId="{7EE8ECFD-5E09-4087-A962-0A3B51473C9C}" type="presOf" srcId="{0778957D-9D0D-47F8-8841-02120604CC23}" destId="{1F63F61F-19AC-4A23-85E6-1F9111BDE941}" srcOrd="0" destOrd="0" presId="urn:microsoft.com/office/officeart/2005/8/layout/list1"/>
    <dgm:cxn modelId="{11DBBC6F-3817-451C-BF85-43209BE3838D}" type="presOf" srcId="{A57EAA2B-283D-4C57-929A-9F9BB080BE5C}" destId="{91DF026D-99D3-44D7-8802-46B72100FA47}" srcOrd="0" destOrd="1" presId="urn:microsoft.com/office/officeart/2005/8/layout/list1"/>
    <dgm:cxn modelId="{5602865B-92BC-4D88-94CC-1EE0F8A6C8C3}" srcId="{0778957D-9D0D-47F8-8841-02120604CC23}" destId="{DACAB827-BB6C-44DF-9A7A-50A0D6841908}" srcOrd="1" destOrd="0" parTransId="{05F7D338-4877-4B98-AD83-005E3C559571}" sibTransId="{D7E37856-918D-49B7-A0BE-EA0D94A35127}"/>
    <dgm:cxn modelId="{AB6463B9-5BD8-4007-BCCB-A073D9FAE2DE}" srcId="{C7A7341F-9618-4F8E-A287-2806DEF982A8}" destId="{166BE6E4-581D-4B37-997B-C6A773EDABC1}" srcOrd="2" destOrd="0" parTransId="{36285AB0-B336-4B12-B9A4-520B74E7C441}" sibTransId="{9B9F4838-F60C-41A8-983C-C90369BA1E91}"/>
    <dgm:cxn modelId="{C04EF5B1-F90D-4B3D-837B-412148079F0D}" type="presOf" srcId="{8173FA85-4DF7-4C51-AE27-92F1A762EE11}" destId="{91DF026D-99D3-44D7-8802-46B72100FA47}" srcOrd="0" destOrd="0" presId="urn:microsoft.com/office/officeart/2005/8/layout/list1"/>
    <dgm:cxn modelId="{2C25B2E4-C474-42C8-BBFD-EEFB1E8BDA63}" type="presOf" srcId="{8F3E6985-CFC4-4D7E-A045-146965D0A303}" destId="{AF79639A-A074-4B2F-A5E8-CC83D2B37C3B}" srcOrd="0" destOrd="0" presId="urn:microsoft.com/office/officeart/2005/8/layout/list1"/>
    <dgm:cxn modelId="{35320E34-3F5B-4592-8767-093F6DF9C399}" srcId="{DACAB827-BB6C-44DF-9A7A-50A0D6841908}" destId="{A57EAA2B-283D-4C57-929A-9F9BB080BE5C}" srcOrd="1" destOrd="0" parTransId="{84BB60BB-56CA-4635-9673-7B07A5F57C2D}" sibTransId="{01C43F9F-B119-436F-AD30-EE0D74763C8B}"/>
    <dgm:cxn modelId="{8310AB8F-7705-43E9-AEF0-A006E8F75402}" type="presOf" srcId="{6B9F74C0-D77A-4701-A08F-F93EAB76E579}" destId="{C9FB1B1E-4619-4E8F-A112-EC6CFC5A49CF}" srcOrd="0" destOrd="1" presId="urn:microsoft.com/office/officeart/2005/8/layout/list1"/>
    <dgm:cxn modelId="{1E980305-89E9-49C0-96BD-4A2B1251D704}" type="presOf" srcId="{DACAB827-BB6C-44DF-9A7A-50A0D6841908}" destId="{E4E8BD1C-9E3C-49D4-ADC7-DFD877808996}" srcOrd="0" destOrd="0" presId="urn:microsoft.com/office/officeart/2005/8/layout/list1"/>
    <dgm:cxn modelId="{089751CD-EB6E-4D76-8C5F-1815B8AE926E}" srcId="{F977FC98-4220-43BE-8244-C7AFADCA8AB9}" destId="{6B9F74C0-D77A-4701-A08F-F93EAB76E579}" srcOrd="1" destOrd="0" parTransId="{D1878F57-7C03-44BD-A270-D139FF8B9051}" sibTransId="{A062798F-121A-403E-880C-C2A3BF8ED89C}"/>
    <dgm:cxn modelId="{FDA65F1C-E64A-4ABD-BC37-90BEABC94FB8}" srcId="{0778957D-9D0D-47F8-8841-02120604CC23}" destId="{C7A7341F-9618-4F8E-A287-2806DEF982A8}" srcOrd="2" destOrd="0" parTransId="{78C851DE-5274-4C7A-973F-C9AC35FAB4B0}" sibTransId="{E3232B85-83B7-4FAA-99B7-F1D0A8A53F62}"/>
    <dgm:cxn modelId="{DD9C89F0-D1A7-490A-9DB5-98515727AC99}" srcId="{F977FC98-4220-43BE-8244-C7AFADCA8AB9}" destId="{AB7C32F8-49E5-487F-B4AA-5E2E7B6C19FF}" srcOrd="0" destOrd="0" parTransId="{99678366-33D4-4AFB-A0E7-A846EFF4CE70}" sibTransId="{49A0021E-6680-4092-A650-1165BF19447E}"/>
    <dgm:cxn modelId="{C541A14A-4741-4648-AAA4-F0AB8B672517}" type="presOf" srcId="{C7A7341F-9618-4F8E-A287-2806DEF982A8}" destId="{751A9122-0297-4C23-8463-6D27FB9E9FFE}" srcOrd="0" destOrd="0" presId="urn:microsoft.com/office/officeart/2005/8/layout/list1"/>
    <dgm:cxn modelId="{DA89688E-D931-466D-BFA0-6C9632221CBA}" type="presOf" srcId="{DACAB827-BB6C-44DF-9A7A-50A0D6841908}" destId="{4529DD2E-204A-4DE2-8ED6-5E2D508C712A}" srcOrd="1" destOrd="0" presId="urn:microsoft.com/office/officeart/2005/8/layout/list1"/>
    <dgm:cxn modelId="{62D909DF-CD03-4205-BE54-7F5D909758C2}" srcId="{C7A7341F-9618-4F8E-A287-2806DEF982A8}" destId="{F76A3CF6-6914-412E-B3FC-2A2982D81A75}" srcOrd="1" destOrd="0" parTransId="{6BFD08BB-F1B1-4266-BFEE-6F7E0710D11A}" sibTransId="{51425747-54A9-44FF-94E4-CB24B3181D10}"/>
    <dgm:cxn modelId="{D985D03E-A1AA-439E-BBDB-E0C27F9A4DE9}" srcId="{C7A7341F-9618-4F8E-A287-2806DEF982A8}" destId="{8F3E6985-CFC4-4D7E-A045-146965D0A303}" srcOrd="0" destOrd="0" parTransId="{1AEBA845-11AB-4391-A360-48AB32E0DD54}" sibTransId="{952438C4-8145-41B8-9E57-03CDAE7499A3}"/>
    <dgm:cxn modelId="{928CDB5B-89B8-4D24-8D62-2E4BCE279A0E}" srcId="{0778957D-9D0D-47F8-8841-02120604CC23}" destId="{F977FC98-4220-43BE-8244-C7AFADCA8AB9}" srcOrd="0" destOrd="0" parTransId="{41C86290-CAC4-420A-A76D-4AE9DF531C2D}" sibTransId="{FBFD325D-9087-4DE4-9C55-794A64500365}"/>
    <dgm:cxn modelId="{51F26DEB-3EEC-4111-BBD1-EFF1178BEB5F}" type="presOf" srcId="{F977FC98-4220-43BE-8244-C7AFADCA8AB9}" destId="{EF2522E0-6430-40D0-BD19-E142307A1B4A}" srcOrd="1" destOrd="0" presId="urn:microsoft.com/office/officeart/2005/8/layout/list1"/>
    <dgm:cxn modelId="{50FC4C4E-7CD1-42BE-9F27-F493A12CD33E}" type="presOf" srcId="{C7A7341F-9618-4F8E-A287-2806DEF982A8}" destId="{32692F32-82A8-4FA1-AAA2-226E3E06CF23}" srcOrd="1" destOrd="0" presId="urn:microsoft.com/office/officeart/2005/8/layout/list1"/>
    <dgm:cxn modelId="{509C42E4-9C78-49A4-88BF-9211EF846515}" srcId="{C7A7341F-9618-4F8E-A287-2806DEF982A8}" destId="{1710D837-9EB6-4317-B5F4-2D4FCFFABC1F}" srcOrd="3" destOrd="0" parTransId="{2C919FF5-6B3A-401E-AF85-09C8B6337917}" sibTransId="{9F414209-A8E3-49F2-B398-D2A3D30F059A}"/>
    <dgm:cxn modelId="{C071402E-70ED-49CB-8086-BA2E007E42D1}" type="presOf" srcId="{F76A3CF6-6914-412E-B3FC-2A2982D81A75}" destId="{AF79639A-A074-4B2F-A5E8-CC83D2B37C3B}" srcOrd="0" destOrd="1" presId="urn:microsoft.com/office/officeart/2005/8/layout/list1"/>
    <dgm:cxn modelId="{D051BFD5-82C5-4186-A88F-F0E5F81E6316}" type="presOf" srcId="{AB7C32F8-49E5-487F-B4AA-5E2E7B6C19FF}" destId="{C9FB1B1E-4619-4E8F-A112-EC6CFC5A49CF}" srcOrd="0" destOrd="0" presId="urn:microsoft.com/office/officeart/2005/8/layout/list1"/>
    <dgm:cxn modelId="{D5416C42-EAEB-4537-9E6A-DA3D0C4D9EBC}" type="presOf" srcId="{F977FC98-4220-43BE-8244-C7AFADCA8AB9}" destId="{AB9EEC3B-8E9E-401D-9999-C1C5C32BB107}" srcOrd="0" destOrd="0" presId="urn:microsoft.com/office/officeart/2005/8/layout/list1"/>
    <dgm:cxn modelId="{03F594C6-4629-4202-9BD3-B2B07E7BF973}" type="presOf" srcId="{1710D837-9EB6-4317-B5F4-2D4FCFFABC1F}" destId="{AF79639A-A074-4B2F-A5E8-CC83D2B37C3B}" srcOrd="0" destOrd="3" presId="urn:microsoft.com/office/officeart/2005/8/layout/list1"/>
    <dgm:cxn modelId="{DF225EBE-DBCA-4EB6-A428-29B56220F078}" type="presParOf" srcId="{1F63F61F-19AC-4A23-85E6-1F9111BDE941}" destId="{AD2D5D3F-DA57-4E10-A054-F3F47A613E0E}" srcOrd="0" destOrd="0" presId="urn:microsoft.com/office/officeart/2005/8/layout/list1"/>
    <dgm:cxn modelId="{9C10BF6A-D3DF-4660-84E5-8633CEE25202}" type="presParOf" srcId="{AD2D5D3F-DA57-4E10-A054-F3F47A613E0E}" destId="{AB9EEC3B-8E9E-401D-9999-C1C5C32BB107}" srcOrd="0" destOrd="0" presId="urn:microsoft.com/office/officeart/2005/8/layout/list1"/>
    <dgm:cxn modelId="{CD421BD2-F047-4EDE-89DE-B1B0FAC99CD1}" type="presParOf" srcId="{AD2D5D3F-DA57-4E10-A054-F3F47A613E0E}" destId="{EF2522E0-6430-40D0-BD19-E142307A1B4A}" srcOrd="1" destOrd="0" presId="urn:microsoft.com/office/officeart/2005/8/layout/list1"/>
    <dgm:cxn modelId="{768A9ADD-331C-4BA2-8DCC-04AFF5D9B474}" type="presParOf" srcId="{1F63F61F-19AC-4A23-85E6-1F9111BDE941}" destId="{E5A536AB-14CB-4B8B-BAC3-89B33E7E7B38}" srcOrd="1" destOrd="0" presId="urn:microsoft.com/office/officeart/2005/8/layout/list1"/>
    <dgm:cxn modelId="{CD025D38-E496-49E3-9FEC-F517D2E4596D}" type="presParOf" srcId="{1F63F61F-19AC-4A23-85E6-1F9111BDE941}" destId="{C9FB1B1E-4619-4E8F-A112-EC6CFC5A49CF}" srcOrd="2" destOrd="0" presId="urn:microsoft.com/office/officeart/2005/8/layout/list1"/>
    <dgm:cxn modelId="{B8FF5FB2-C0A7-43E5-A112-908D9882F04B}" type="presParOf" srcId="{1F63F61F-19AC-4A23-85E6-1F9111BDE941}" destId="{B7D90B76-B139-44E3-8EF0-E81B4562DACC}" srcOrd="3" destOrd="0" presId="urn:microsoft.com/office/officeart/2005/8/layout/list1"/>
    <dgm:cxn modelId="{CF9B76A6-C3C6-457C-9F88-C5C86B80039A}" type="presParOf" srcId="{1F63F61F-19AC-4A23-85E6-1F9111BDE941}" destId="{698B498B-A005-401E-A4F1-EB013553B298}" srcOrd="4" destOrd="0" presId="urn:microsoft.com/office/officeart/2005/8/layout/list1"/>
    <dgm:cxn modelId="{BB2CE1D4-91C8-4EB1-BF17-7289E45DCBF5}" type="presParOf" srcId="{698B498B-A005-401E-A4F1-EB013553B298}" destId="{E4E8BD1C-9E3C-49D4-ADC7-DFD877808996}" srcOrd="0" destOrd="0" presId="urn:microsoft.com/office/officeart/2005/8/layout/list1"/>
    <dgm:cxn modelId="{825D40BA-6694-4CF0-B7ED-6678EFCC207B}" type="presParOf" srcId="{698B498B-A005-401E-A4F1-EB013553B298}" destId="{4529DD2E-204A-4DE2-8ED6-5E2D508C712A}" srcOrd="1" destOrd="0" presId="urn:microsoft.com/office/officeart/2005/8/layout/list1"/>
    <dgm:cxn modelId="{6911E0D8-09D1-463E-963E-19E68B23C88D}" type="presParOf" srcId="{1F63F61F-19AC-4A23-85E6-1F9111BDE941}" destId="{00BE647E-AC29-401A-B3FD-2C8FFFB8DBEC}" srcOrd="5" destOrd="0" presId="urn:microsoft.com/office/officeart/2005/8/layout/list1"/>
    <dgm:cxn modelId="{7A4F2A17-61A9-46C0-B03C-5C7EF087A600}" type="presParOf" srcId="{1F63F61F-19AC-4A23-85E6-1F9111BDE941}" destId="{91DF026D-99D3-44D7-8802-46B72100FA47}" srcOrd="6" destOrd="0" presId="urn:microsoft.com/office/officeart/2005/8/layout/list1"/>
    <dgm:cxn modelId="{E7EF352B-8708-4CEE-8F9A-B1EB92D076F0}" type="presParOf" srcId="{1F63F61F-19AC-4A23-85E6-1F9111BDE941}" destId="{491B2AA2-AF84-49C3-918A-0BB1AEA5F568}" srcOrd="7" destOrd="0" presId="urn:microsoft.com/office/officeart/2005/8/layout/list1"/>
    <dgm:cxn modelId="{1B017702-5644-4A66-925B-D0AD0789B440}" type="presParOf" srcId="{1F63F61F-19AC-4A23-85E6-1F9111BDE941}" destId="{5EA7AE03-0E3A-45CF-BB7E-D7D25A214842}" srcOrd="8" destOrd="0" presId="urn:microsoft.com/office/officeart/2005/8/layout/list1"/>
    <dgm:cxn modelId="{5125D5F7-5293-4C51-AB3C-744295D5326C}" type="presParOf" srcId="{5EA7AE03-0E3A-45CF-BB7E-D7D25A214842}" destId="{751A9122-0297-4C23-8463-6D27FB9E9FFE}" srcOrd="0" destOrd="0" presId="urn:microsoft.com/office/officeart/2005/8/layout/list1"/>
    <dgm:cxn modelId="{FA705EFC-1BB5-42F6-9C70-77EEA59F3182}" type="presParOf" srcId="{5EA7AE03-0E3A-45CF-BB7E-D7D25A214842}" destId="{32692F32-82A8-4FA1-AAA2-226E3E06CF23}" srcOrd="1" destOrd="0" presId="urn:microsoft.com/office/officeart/2005/8/layout/list1"/>
    <dgm:cxn modelId="{3AEB2430-AD89-4B67-BDC2-6D17C8E03AB3}" type="presParOf" srcId="{1F63F61F-19AC-4A23-85E6-1F9111BDE941}" destId="{A374252C-DAE2-4445-A11E-4A7FA36B6414}" srcOrd="9" destOrd="0" presId="urn:microsoft.com/office/officeart/2005/8/layout/list1"/>
    <dgm:cxn modelId="{3CBEFFE5-EECA-44C3-8BC3-CAE112575540}" type="presParOf" srcId="{1F63F61F-19AC-4A23-85E6-1F9111BDE941}" destId="{AF79639A-A074-4B2F-A5E8-CC83D2B37C3B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778957D-9D0D-47F8-8841-02120604CC23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AB7C32F8-49E5-487F-B4AA-5E2E7B6C19FF}">
      <dgm:prSet phldrT="[טקסט]" custT="1"/>
      <dgm:spPr/>
      <dgm:t>
        <a:bodyPr/>
        <a:lstStyle/>
        <a:p>
          <a:pPr rtl="1"/>
          <a:r>
            <a:rPr lang="he-IL" sz="2000" dirty="0" smtClean="0"/>
            <a:t>המחשב הופך לכלי הכרחי בהוראה. </a:t>
          </a:r>
          <a:endParaRPr lang="he-IL" sz="2000" dirty="0"/>
        </a:p>
      </dgm:t>
    </dgm:pt>
    <dgm:pt modelId="{99678366-33D4-4AFB-A0E7-A846EFF4CE70}" type="parTrans" cxnId="{DD9C89F0-D1A7-490A-9DB5-98515727AC99}">
      <dgm:prSet/>
      <dgm:spPr/>
      <dgm:t>
        <a:bodyPr/>
        <a:lstStyle/>
        <a:p>
          <a:pPr rtl="1"/>
          <a:endParaRPr lang="he-IL"/>
        </a:p>
      </dgm:t>
    </dgm:pt>
    <dgm:pt modelId="{49A0021E-6680-4092-A650-1165BF19447E}" type="sibTrans" cxnId="{DD9C89F0-D1A7-490A-9DB5-98515727AC99}">
      <dgm:prSet/>
      <dgm:spPr/>
      <dgm:t>
        <a:bodyPr/>
        <a:lstStyle/>
        <a:p>
          <a:pPr rtl="1"/>
          <a:endParaRPr lang="he-IL"/>
        </a:p>
      </dgm:t>
    </dgm:pt>
    <dgm:pt modelId="{8F3E6985-CFC4-4D7E-A045-146965D0A303}">
      <dgm:prSet phldrT="[טקסט]" custT="1"/>
      <dgm:spPr/>
      <dgm:t>
        <a:bodyPr/>
        <a:lstStyle/>
        <a:p>
          <a:pPr rtl="1"/>
          <a:r>
            <a:rPr lang="he-IL" sz="2000" dirty="0" smtClean="0"/>
            <a:t>בעזרת הטכנולוגיה, מסוגל לעצב סביבות למידה חדשות שיש בהן שינויים מהותיים בדרכי ההוראה/למידה.</a:t>
          </a:r>
          <a:endParaRPr lang="he-IL" sz="2000" dirty="0"/>
        </a:p>
      </dgm:t>
    </dgm:pt>
    <dgm:pt modelId="{1AEBA845-11AB-4391-A360-48AB32E0DD54}" type="parTrans" cxnId="{D985D03E-A1AA-439E-BBDB-E0C27F9A4DE9}">
      <dgm:prSet/>
      <dgm:spPr/>
      <dgm:t>
        <a:bodyPr/>
        <a:lstStyle/>
        <a:p>
          <a:pPr rtl="1"/>
          <a:endParaRPr lang="he-IL"/>
        </a:p>
      </dgm:t>
    </dgm:pt>
    <dgm:pt modelId="{952438C4-8145-41B8-9E57-03CDAE7499A3}" type="sibTrans" cxnId="{D985D03E-A1AA-439E-BBDB-E0C27F9A4DE9}">
      <dgm:prSet/>
      <dgm:spPr/>
      <dgm:t>
        <a:bodyPr/>
        <a:lstStyle/>
        <a:p>
          <a:pPr rtl="1"/>
          <a:endParaRPr lang="he-IL"/>
        </a:p>
      </dgm:t>
    </dgm:pt>
    <dgm:pt modelId="{C7A7341F-9618-4F8E-A287-2806DEF982A8}">
      <dgm:prSet phldrT="[טקסט]" custT="1"/>
      <dgm:spPr/>
      <dgm:t>
        <a:bodyPr/>
        <a:lstStyle/>
        <a:p>
          <a:pPr rtl="1"/>
          <a:r>
            <a:rPr lang="he-IL" sz="2400" dirty="0" smtClean="0"/>
            <a:t>שלב חמישי- יצירתיות</a:t>
          </a:r>
          <a:endParaRPr lang="he-IL" sz="2400" dirty="0"/>
        </a:p>
      </dgm:t>
    </dgm:pt>
    <dgm:pt modelId="{78C851DE-5274-4C7A-973F-C9AC35FAB4B0}" type="parTrans" cxnId="{FDA65F1C-E64A-4ABD-BC37-90BEABC94FB8}">
      <dgm:prSet/>
      <dgm:spPr/>
      <dgm:t>
        <a:bodyPr/>
        <a:lstStyle/>
        <a:p>
          <a:pPr rtl="1"/>
          <a:endParaRPr lang="he-IL"/>
        </a:p>
      </dgm:t>
    </dgm:pt>
    <dgm:pt modelId="{E3232B85-83B7-4FAA-99B7-F1D0A8A53F62}" type="sibTrans" cxnId="{FDA65F1C-E64A-4ABD-BC37-90BEABC94FB8}">
      <dgm:prSet/>
      <dgm:spPr/>
      <dgm:t>
        <a:bodyPr/>
        <a:lstStyle/>
        <a:p>
          <a:pPr rtl="1"/>
          <a:endParaRPr lang="he-IL"/>
        </a:p>
      </dgm:t>
    </dgm:pt>
    <dgm:pt modelId="{F977FC98-4220-43BE-8244-C7AFADCA8AB9}">
      <dgm:prSet phldrT="[טקסט]" custT="1"/>
      <dgm:spPr/>
      <dgm:t>
        <a:bodyPr/>
        <a:lstStyle/>
        <a:p>
          <a:pPr rtl="1"/>
          <a:r>
            <a:rPr lang="he-IL" sz="2400" dirty="0" smtClean="0"/>
            <a:t>שלב רביעי - הטמעה</a:t>
          </a:r>
          <a:endParaRPr lang="he-IL" sz="2400" dirty="0"/>
        </a:p>
      </dgm:t>
    </dgm:pt>
    <dgm:pt modelId="{41C86290-CAC4-420A-A76D-4AE9DF531C2D}" type="parTrans" cxnId="{928CDB5B-89B8-4D24-8D62-2E4BCE279A0E}">
      <dgm:prSet/>
      <dgm:spPr/>
      <dgm:t>
        <a:bodyPr/>
        <a:lstStyle/>
        <a:p>
          <a:pPr rtl="1"/>
          <a:endParaRPr lang="he-IL"/>
        </a:p>
      </dgm:t>
    </dgm:pt>
    <dgm:pt modelId="{FBFD325D-9087-4DE4-9C55-794A64500365}" type="sibTrans" cxnId="{928CDB5B-89B8-4D24-8D62-2E4BCE279A0E}">
      <dgm:prSet/>
      <dgm:spPr/>
      <dgm:t>
        <a:bodyPr/>
        <a:lstStyle/>
        <a:p>
          <a:pPr rtl="1"/>
          <a:endParaRPr lang="he-IL"/>
        </a:p>
      </dgm:t>
    </dgm:pt>
    <dgm:pt modelId="{EF30BA36-02DD-4B65-A381-90C0BF187F21}">
      <dgm:prSet custT="1"/>
      <dgm:spPr/>
      <dgm:t>
        <a:bodyPr/>
        <a:lstStyle/>
        <a:p>
          <a:pPr rtl="1"/>
          <a:r>
            <a:rPr lang="he-IL" sz="2000" dirty="0" smtClean="0"/>
            <a:t>מכיר את הכלי הטכנולוגי ומסוגל ללמד בשיטות הוראה חדשות. </a:t>
          </a:r>
        </a:p>
      </dgm:t>
    </dgm:pt>
    <dgm:pt modelId="{95D082E4-70CD-41F2-B629-C11E5B5A67D3}" type="parTrans" cxnId="{B8934013-AD25-4575-981B-D6C6F5B6F2FC}">
      <dgm:prSet/>
      <dgm:spPr/>
      <dgm:t>
        <a:bodyPr/>
        <a:lstStyle/>
        <a:p>
          <a:pPr rtl="1"/>
          <a:endParaRPr lang="he-IL"/>
        </a:p>
      </dgm:t>
    </dgm:pt>
    <dgm:pt modelId="{98787089-7A1B-4DB5-9616-B9D5DD77856F}" type="sibTrans" cxnId="{B8934013-AD25-4575-981B-D6C6F5B6F2FC}">
      <dgm:prSet/>
      <dgm:spPr/>
      <dgm:t>
        <a:bodyPr/>
        <a:lstStyle/>
        <a:p>
          <a:pPr rtl="1"/>
          <a:endParaRPr lang="he-IL"/>
        </a:p>
      </dgm:t>
    </dgm:pt>
    <dgm:pt modelId="{9559EAC2-96E3-415C-BE74-306C914D04C2}">
      <dgm:prSet custT="1"/>
      <dgm:spPr/>
      <dgm:t>
        <a:bodyPr/>
        <a:lstStyle/>
        <a:p>
          <a:pPr rtl="1"/>
          <a:r>
            <a:rPr lang="he-IL" sz="2000" dirty="0" smtClean="0"/>
            <a:t>מנצל את אפשרויות התקשורת והשיתוף שהמחשב מזמן לו</a:t>
          </a:r>
        </a:p>
      </dgm:t>
    </dgm:pt>
    <dgm:pt modelId="{58C3982A-8B22-4EC2-9EC4-43B213496461}" type="parTrans" cxnId="{C5D83415-E112-4CD8-8C86-7BD99F23EF28}">
      <dgm:prSet/>
      <dgm:spPr/>
      <dgm:t>
        <a:bodyPr/>
        <a:lstStyle/>
        <a:p>
          <a:pPr rtl="1"/>
          <a:endParaRPr lang="he-IL"/>
        </a:p>
      </dgm:t>
    </dgm:pt>
    <dgm:pt modelId="{70917360-8D77-45B9-BE6E-7969E1A9DA2E}" type="sibTrans" cxnId="{C5D83415-E112-4CD8-8C86-7BD99F23EF28}">
      <dgm:prSet/>
      <dgm:spPr/>
      <dgm:t>
        <a:bodyPr/>
        <a:lstStyle/>
        <a:p>
          <a:pPr rtl="1"/>
          <a:endParaRPr lang="he-IL"/>
        </a:p>
      </dgm:t>
    </dgm:pt>
    <dgm:pt modelId="{8B3992C7-F500-427C-8A4C-3E56A899EAE4}">
      <dgm:prSet custT="1"/>
      <dgm:spPr/>
      <dgm:t>
        <a:bodyPr/>
        <a:lstStyle/>
        <a:p>
          <a:pPr rtl="1"/>
          <a:r>
            <a:rPr lang="he-IL" sz="2000" dirty="0" smtClean="0"/>
            <a:t>התלמידים הופכים לפעילים ולמעורבים בתהליך הלמידה.</a:t>
          </a:r>
        </a:p>
      </dgm:t>
    </dgm:pt>
    <dgm:pt modelId="{59BF816C-1EB5-4E77-9564-88C32FBB1F4C}" type="parTrans" cxnId="{8B281386-E877-4CD4-A1EB-C6203135A551}">
      <dgm:prSet/>
      <dgm:spPr/>
    </dgm:pt>
    <dgm:pt modelId="{FE62B825-D75E-41E3-BE36-9792BFA4F551}" type="sibTrans" cxnId="{8B281386-E877-4CD4-A1EB-C6203135A551}">
      <dgm:prSet/>
      <dgm:spPr/>
    </dgm:pt>
    <dgm:pt modelId="{1F63F61F-19AC-4A23-85E6-1F9111BDE941}" type="pres">
      <dgm:prSet presAssocID="{0778957D-9D0D-47F8-8841-02120604CC2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AD2D5D3F-DA57-4E10-A054-F3F47A613E0E}" type="pres">
      <dgm:prSet presAssocID="{F977FC98-4220-43BE-8244-C7AFADCA8AB9}" presName="parentLin" presStyleCnt="0"/>
      <dgm:spPr/>
    </dgm:pt>
    <dgm:pt modelId="{AB9EEC3B-8E9E-401D-9999-C1C5C32BB107}" type="pres">
      <dgm:prSet presAssocID="{F977FC98-4220-43BE-8244-C7AFADCA8AB9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EF2522E0-6430-40D0-BD19-E142307A1B4A}" type="pres">
      <dgm:prSet presAssocID="{F977FC98-4220-43BE-8244-C7AFADCA8AB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5A536AB-14CB-4B8B-BAC3-89B33E7E7B38}" type="pres">
      <dgm:prSet presAssocID="{F977FC98-4220-43BE-8244-C7AFADCA8AB9}" presName="negativeSpace" presStyleCnt="0"/>
      <dgm:spPr/>
    </dgm:pt>
    <dgm:pt modelId="{C9FB1B1E-4619-4E8F-A112-EC6CFC5A49CF}" type="pres">
      <dgm:prSet presAssocID="{F977FC98-4220-43BE-8244-C7AFADCA8AB9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D90B76-B139-44E3-8EF0-E81B4562DACC}" type="pres">
      <dgm:prSet presAssocID="{FBFD325D-9087-4DE4-9C55-794A64500365}" presName="spaceBetweenRectangles" presStyleCnt="0"/>
      <dgm:spPr/>
    </dgm:pt>
    <dgm:pt modelId="{5EA7AE03-0E3A-45CF-BB7E-D7D25A214842}" type="pres">
      <dgm:prSet presAssocID="{C7A7341F-9618-4F8E-A287-2806DEF982A8}" presName="parentLin" presStyleCnt="0"/>
      <dgm:spPr/>
    </dgm:pt>
    <dgm:pt modelId="{751A9122-0297-4C23-8463-6D27FB9E9FFE}" type="pres">
      <dgm:prSet presAssocID="{C7A7341F-9618-4F8E-A287-2806DEF982A8}" presName="parentLeftMargin" presStyleLbl="node1" presStyleIdx="0" presStyleCnt="2"/>
      <dgm:spPr/>
      <dgm:t>
        <a:bodyPr/>
        <a:lstStyle/>
        <a:p>
          <a:pPr rtl="1"/>
          <a:endParaRPr lang="he-IL"/>
        </a:p>
      </dgm:t>
    </dgm:pt>
    <dgm:pt modelId="{32692F32-82A8-4FA1-AAA2-226E3E06CF23}" type="pres">
      <dgm:prSet presAssocID="{C7A7341F-9618-4F8E-A287-2806DEF982A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A374252C-DAE2-4445-A11E-4A7FA36B6414}" type="pres">
      <dgm:prSet presAssocID="{C7A7341F-9618-4F8E-A287-2806DEF982A8}" presName="negativeSpace" presStyleCnt="0"/>
      <dgm:spPr/>
    </dgm:pt>
    <dgm:pt modelId="{AF79639A-A074-4B2F-A5E8-CC83D2B37C3B}" type="pres">
      <dgm:prSet presAssocID="{C7A7341F-9618-4F8E-A287-2806DEF982A8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8B281386-E877-4CD4-A1EB-C6203135A551}" srcId="{F977FC98-4220-43BE-8244-C7AFADCA8AB9}" destId="{8B3992C7-F500-427C-8A4C-3E56A899EAE4}" srcOrd="3" destOrd="0" parTransId="{59BF816C-1EB5-4E77-9564-88C32FBB1F4C}" sibTransId="{FE62B825-D75E-41E3-BE36-9792BFA4F551}"/>
    <dgm:cxn modelId="{A361F82B-AEB6-4744-884B-08D7456E4B6E}" type="presOf" srcId="{C7A7341F-9618-4F8E-A287-2806DEF982A8}" destId="{751A9122-0297-4C23-8463-6D27FB9E9FFE}" srcOrd="0" destOrd="0" presId="urn:microsoft.com/office/officeart/2005/8/layout/list1"/>
    <dgm:cxn modelId="{FD7A52CB-25E9-49BC-A7A5-C64884A68316}" type="presOf" srcId="{8B3992C7-F500-427C-8A4C-3E56A899EAE4}" destId="{C9FB1B1E-4619-4E8F-A112-EC6CFC5A49CF}" srcOrd="0" destOrd="3" presId="urn:microsoft.com/office/officeart/2005/8/layout/list1"/>
    <dgm:cxn modelId="{082587F5-2D05-420C-A12D-E0656414221B}" type="presOf" srcId="{0778957D-9D0D-47F8-8841-02120604CC23}" destId="{1F63F61F-19AC-4A23-85E6-1F9111BDE941}" srcOrd="0" destOrd="0" presId="urn:microsoft.com/office/officeart/2005/8/layout/list1"/>
    <dgm:cxn modelId="{4ADE844C-864D-4235-A074-F07073DA12CE}" type="presOf" srcId="{9559EAC2-96E3-415C-BE74-306C914D04C2}" destId="{C9FB1B1E-4619-4E8F-A112-EC6CFC5A49CF}" srcOrd="0" destOrd="2" presId="urn:microsoft.com/office/officeart/2005/8/layout/list1"/>
    <dgm:cxn modelId="{C5D83415-E112-4CD8-8C86-7BD99F23EF28}" srcId="{F977FC98-4220-43BE-8244-C7AFADCA8AB9}" destId="{9559EAC2-96E3-415C-BE74-306C914D04C2}" srcOrd="2" destOrd="0" parTransId="{58C3982A-8B22-4EC2-9EC4-43B213496461}" sibTransId="{70917360-8D77-45B9-BE6E-7969E1A9DA2E}"/>
    <dgm:cxn modelId="{FDA65F1C-E64A-4ABD-BC37-90BEABC94FB8}" srcId="{0778957D-9D0D-47F8-8841-02120604CC23}" destId="{C7A7341F-9618-4F8E-A287-2806DEF982A8}" srcOrd="1" destOrd="0" parTransId="{78C851DE-5274-4C7A-973F-C9AC35FAB4B0}" sibTransId="{E3232B85-83B7-4FAA-99B7-F1D0A8A53F62}"/>
    <dgm:cxn modelId="{DD9C89F0-D1A7-490A-9DB5-98515727AC99}" srcId="{F977FC98-4220-43BE-8244-C7AFADCA8AB9}" destId="{AB7C32F8-49E5-487F-B4AA-5E2E7B6C19FF}" srcOrd="0" destOrd="0" parTransId="{99678366-33D4-4AFB-A0E7-A846EFF4CE70}" sibTransId="{49A0021E-6680-4092-A650-1165BF19447E}"/>
    <dgm:cxn modelId="{B1136543-6CA6-4B40-BE6E-BCD3803A571F}" type="presOf" srcId="{8F3E6985-CFC4-4D7E-A045-146965D0A303}" destId="{AF79639A-A074-4B2F-A5E8-CC83D2B37C3B}" srcOrd="0" destOrd="0" presId="urn:microsoft.com/office/officeart/2005/8/layout/list1"/>
    <dgm:cxn modelId="{D985D03E-A1AA-439E-BBDB-E0C27F9A4DE9}" srcId="{C7A7341F-9618-4F8E-A287-2806DEF982A8}" destId="{8F3E6985-CFC4-4D7E-A045-146965D0A303}" srcOrd="0" destOrd="0" parTransId="{1AEBA845-11AB-4391-A360-48AB32E0DD54}" sibTransId="{952438C4-8145-41B8-9E57-03CDAE7499A3}"/>
    <dgm:cxn modelId="{928CDB5B-89B8-4D24-8D62-2E4BCE279A0E}" srcId="{0778957D-9D0D-47F8-8841-02120604CC23}" destId="{F977FC98-4220-43BE-8244-C7AFADCA8AB9}" srcOrd="0" destOrd="0" parTransId="{41C86290-CAC4-420A-A76D-4AE9DF531C2D}" sibTransId="{FBFD325D-9087-4DE4-9C55-794A64500365}"/>
    <dgm:cxn modelId="{8E58B18D-6E08-4602-88CF-0356CD02C1ED}" type="presOf" srcId="{F977FC98-4220-43BE-8244-C7AFADCA8AB9}" destId="{EF2522E0-6430-40D0-BD19-E142307A1B4A}" srcOrd="1" destOrd="0" presId="urn:microsoft.com/office/officeart/2005/8/layout/list1"/>
    <dgm:cxn modelId="{5EE30FD2-2443-4E95-8B48-9E7D0A964446}" type="presOf" srcId="{C7A7341F-9618-4F8E-A287-2806DEF982A8}" destId="{32692F32-82A8-4FA1-AAA2-226E3E06CF23}" srcOrd="1" destOrd="0" presId="urn:microsoft.com/office/officeart/2005/8/layout/list1"/>
    <dgm:cxn modelId="{E2514976-0AEE-454C-8CBC-4B93F8151CF2}" type="presOf" srcId="{EF30BA36-02DD-4B65-A381-90C0BF187F21}" destId="{C9FB1B1E-4619-4E8F-A112-EC6CFC5A49CF}" srcOrd="0" destOrd="1" presId="urn:microsoft.com/office/officeart/2005/8/layout/list1"/>
    <dgm:cxn modelId="{D73C2C0D-2282-4D90-8435-C24447CA94CA}" type="presOf" srcId="{AB7C32F8-49E5-487F-B4AA-5E2E7B6C19FF}" destId="{C9FB1B1E-4619-4E8F-A112-EC6CFC5A49CF}" srcOrd="0" destOrd="0" presId="urn:microsoft.com/office/officeart/2005/8/layout/list1"/>
    <dgm:cxn modelId="{B8934013-AD25-4575-981B-D6C6F5B6F2FC}" srcId="{F977FC98-4220-43BE-8244-C7AFADCA8AB9}" destId="{EF30BA36-02DD-4B65-A381-90C0BF187F21}" srcOrd="1" destOrd="0" parTransId="{95D082E4-70CD-41F2-B629-C11E5B5A67D3}" sibTransId="{98787089-7A1B-4DB5-9616-B9D5DD77856F}"/>
    <dgm:cxn modelId="{7559B5FA-FB6B-44B0-9B73-1751B6F33B0F}" type="presOf" srcId="{F977FC98-4220-43BE-8244-C7AFADCA8AB9}" destId="{AB9EEC3B-8E9E-401D-9999-C1C5C32BB107}" srcOrd="0" destOrd="0" presId="urn:microsoft.com/office/officeart/2005/8/layout/list1"/>
    <dgm:cxn modelId="{2DEA9131-CEAB-4875-B71F-30A007B64411}" type="presParOf" srcId="{1F63F61F-19AC-4A23-85E6-1F9111BDE941}" destId="{AD2D5D3F-DA57-4E10-A054-F3F47A613E0E}" srcOrd="0" destOrd="0" presId="urn:microsoft.com/office/officeart/2005/8/layout/list1"/>
    <dgm:cxn modelId="{71FEC857-EC06-486F-9EEA-EB8B00313424}" type="presParOf" srcId="{AD2D5D3F-DA57-4E10-A054-F3F47A613E0E}" destId="{AB9EEC3B-8E9E-401D-9999-C1C5C32BB107}" srcOrd="0" destOrd="0" presId="urn:microsoft.com/office/officeart/2005/8/layout/list1"/>
    <dgm:cxn modelId="{D901688C-E447-44FA-B6E2-D848190C0B4A}" type="presParOf" srcId="{AD2D5D3F-DA57-4E10-A054-F3F47A613E0E}" destId="{EF2522E0-6430-40D0-BD19-E142307A1B4A}" srcOrd="1" destOrd="0" presId="urn:microsoft.com/office/officeart/2005/8/layout/list1"/>
    <dgm:cxn modelId="{DF602E42-49C7-4F18-9E2F-24CD4BD15505}" type="presParOf" srcId="{1F63F61F-19AC-4A23-85E6-1F9111BDE941}" destId="{E5A536AB-14CB-4B8B-BAC3-89B33E7E7B38}" srcOrd="1" destOrd="0" presId="urn:microsoft.com/office/officeart/2005/8/layout/list1"/>
    <dgm:cxn modelId="{CEA62814-701F-4984-A90E-8D7935924BA4}" type="presParOf" srcId="{1F63F61F-19AC-4A23-85E6-1F9111BDE941}" destId="{C9FB1B1E-4619-4E8F-A112-EC6CFC5A49CF}" srcOrd="2" destOrd="0" presId="urn:microsoft.com/office/officeart/2005/8/layout/list1"/>
    <dgm:cxn modelId="{4A3378D0-43F9-4AEB-9A66-FA319B4B6150}" type="presParOf" srcId="{1F63F61F-19AC-4A23-85E6-1F9111BDE941}" destId="{B7D90B76-B139-44E3-8EF0-E81B4562DACC}" srcOrd="3" destOrd="0" presId="urn:microsoft.com/office/officeart/2005/8/layout/list1"/>
    <dgm:cxn modelId="{649B0AA5-2506-4FC1-B7F4-290B81F4F745}" type="presParOf" srcId="{1F63F61F-19AC-4A23-85E6-1F9111BDE941}" destId="{5EA7AE03-0E3A-45CF-BB7E-D7D25A214842}" srcOrd="4" destOrd="0" presId="urn:microsoft.com/office/officeart/2005/8/layout/list1"/>
    <dgm:cxn modelId="{C52DD09A-B0BD-407E-9F36-7B93B7B8F965}" type="presParOf" srcId="{5EA7AE03-0E3A-45CF-BB7E-D7D25A214842}" destId="{751A9122-0297-4C23-8463-6D27FB9E9FFE}" srcOrd="0" destOrd="0" presId="urn:microsoft.com/office/officeart/2005/8/layout/list1"/>
    <dgm:cxn modelId="{D7E066B4-BB36-4D58-999A-119D7D26505E}" type="presParOf" srcId="{5EA7AE03-0E3A-45CF-BB7E-D7D25A214842}" destId="{32692F32-82A8-4FA1-AAA2-226E3E06CF23}" srcOrd="1" destOrd="0" presId="urn:microsoft.com/office/officeart/2005/8/layout/list1"/>
    <dgm:cxn modelId="{DDF6DF05-0F68-4922-A3B3-6371E6F729FB}" type="presParOf" srcId="{1F63F61F-19AC-4A23-85E6-1F9111BDE941}" destId="{A374252C-DAE2-4445-A11E-4A7FA36B6414}" srcOrd="5" destOrd="0" presId="urn:microsoft.com/office/officeart/2005/8/layout/list1"/>
    <dgm:cxn modelId="{9741D8D5-F62A-4E27-BFE8-8247AC5FCCED}" type="presParOf" srcId="{1F63F61F-19AC-4A23-85E6-1F9111BDE941}" destId="{AF79639A-A074-4B2F-A5E8-CC83D2B37C3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597A51-5DF3-47B7-A5B1-329103087CB9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pPr rtl="1"/>
          <a:endParaRPr lang="he-IL"/>
        </a:p>
      </dgm:t>
    </dgm:pt>
    <dgm:pt modelId="{ABCC38DF-678B-4606-BD6A-EBA7B11BE241}">
      <dgm:prSet phldrT="[טקסט]"/>
      <dgm:spPr>
        <a:solidFill>
          <a:schemeClr val="tx2"/>
        </a:solidFill>
      </dgm:spPr>
      <dgm:t>
        <a:bodyPr/>
        <a:lstStyle/>
        <a:p>
          <a:pPr rtl="1"/>
          <a:r>
            <a:rPr lang="he-IL" dirty="0" smtClean="0"/>
            <a:t>מטרת המחקר הייתה לבחון האם קיימת הלימה בין תפיסות המורים את תפקידם לבין אסטרטגיות ההוראה בהן הם משתמשים בשלבם טכנולוגיות מידע ותקשורת. </a:t>
          </a:r>
        </a:p>
        <a:p>
          <a:pPr rtl="1"/>
          <a:r>
            <a:rPr lang="he-IL" b="1" dirty="0" smtClean="0"/>
            <a:t>מתוך מטרה זו נגזרו שאלות המחקר:</a:t>
          </a:r>
          <a:endParaRPr lang="he-IL" b="1" dirty="0"/>
        </a:p>
      </dgm:t>
    </dgm:pt>
    <dgm:pt modelId="{FF505B1E-53B1-4DBB-A41F-CC9512767DB2}" type="parTrans" cxnId="{0B3D1942-4B5F-4F6A-B2D4-5201200C5F00}">
      <dgm:prSet/>
      <dgm:spPr/>
      <dgm:t>
        <a:bodyPr/>
        <a:lstStyle/>
        <a:p>
          <a:pPr rtl="1"/>
          <a:endParaRPr lang="he-IL"/>
        </a:p>
      </dgm:t>
    </dgm:pt>
    <dgm:pt modelId="{40DC1046-7A65-4347-97C4-E46A036FFA25}" type="sibTrans" cxnId="{0B3D1942-4B5F-4F6A-B2D4-5201200C5F00}">
      <dgm:prSet/>
      <dgm:spPr/>
      <dgm:t>
        <a:bodyPr/>
        <a:lstStyle/>
        <a:p>
          <a:pPr rtl="1"/>
          <a:endParaRPr lang="he-IL"/>
        </a:p>
      </dgm:t>
    </dgm:pt>
    <dgm:pt modelId="{874C0B48-8B74-4E17-BED9-56400BAFE13E}">
      <dgm:prSet/>
      <dgm:spPr>
        <a:solidFill>
          <a:schemeClr val="tx2">
            <a:lumMod val="40000"/>
            <a:lumOff val="60000"/>
          </a:schemeClr>
        </a:solidFill>
        <a:ln>
          <a:noFill/>
        </a:ln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1. במידה וקיימת הלימה בין תפיסת מורי המדעים את תפקידם לבין   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he-IL" dirty="0" smtClean="0">
              <a:solidFill>
                <a:schemeClr val="tx1"/>
              </a:solidFill>
            </a:rPr>
            <a:t>    אסטרטגיות ההוראה בהן הם משתמשים בשלבם טכנולוגיות </a:t>
          </a:r>
          <a:r>
            <a:rPr lang="he-IL" dirty="0" err="1" smtClean="0">
              <a:solidFill>
                <a:schemeClr val="tx1"/>
              </a:solidFill>
            </a:rPr>
            <a:t>מ"ת</a:t>
          </a:r>
          <a:r>
            <a:rPr lang="he-IL" dirty="0" smtClean="0">
              <a:solidFill>
                <a:schemeClr val="tx1"/>
              </a:solidFill>
            </a:rPr>
            <a:t>, מהם 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he-IL" dirty="0" smtClean="0">
              <a:solidFill>
                <a:schemeClr val="tx1"/>
              </a:solidFill>
            </a:rPr>
            <a:t>    מאפייניה של הלימה זו?</a:t>
          </a:r>
          <a:endParaRPr lang="en-US" dirty="0">
            <a:solidFill>
              <a:schemeClr val="tx1"/>
            </a:solidFill>
          </a:endParaRPr>
        </a:p>
      </dgm:t>
    </dgm:pt>
    <dgm:pt modelId="{D60F820C-435D-434E-B589-024FF39C792A}" type="parTrans" cxnId="{C45DF00A-7DD5-4B2C-9717-D1538929A7DA}">
      <dgm:prSet/>
      <dgm:spPr/>
      <dgm:t>
        <a:bodyPr/>
        <a:lstStyle/>
        <a:p>
          <a:pPr rtl="1"/>
          <a:endParaRPr lang="he-IL"/>
        </a:p>
      </dgm:t>
    </dgm:pt>
    <dgm:pt modelId="{E15288A7-5E5A-478B-B2D7-19051B1D7244}" type="sibTrans" cxnId="{C45DF00A-7DD5-4B2C-9717-D1538929A7DA}">
      <dgm:prSet/>
      <dgm:spPr/>
      <dgm:t>
        <a:bodyPr/>
        <a:lstStyle/>
        <a:p>
          <a:pPr rtl="1"/>
          <a:endParaRPr lang="he-IL"/>
        </a:p>
      </dgm:t>
    </dgm:pt>
    <dgm:pt modelId="{F6B549D1-2321-4BA1-B74B-1E2F53FF617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he-IL" dirty="0" smtClean="0">
              <a:solidFill>
                <a:schemeClr val="tx1"/>
              </a:solidFill>
            </a:rPr>
            <a:t>2. באיזה שלב </a:t>
          </a:r>
          <a:r>
            <a:rPr lang="he-IL" smtClean="0">
              <a:solidFill>
                <a:schemeClr val="tx1"/>
              </a:solidFill>
            </a:rPr>
            <a:t>הטמעה נמצא כל אחד מהמורים </a:t>
          </a:r>
          <a:r>
            <a:rPr lang="he-IL" dirty="0" smtClean="0">
              <a:solidFill>
                <a:schemeClr val="tx1"/>
              </a:solidFill>
            </a:rPr>
            <a:t>לפי מודל </a:t>
          </a:r>
          <a:r>
            <a:rPr lang="en-US" dirty="0" smtClean="0">
              <a:solidFill>
                <a:schemeClr val="tx1"/>
              </a:solidFill>
            </a:rPr>
            <a:t>ACOT</a:t>
          </a:r>
          <a:r>
            <a:rPr lang="he-IL" dirty="0" smtClean="0">
              <a:solidFill>
                <a:schemeClr val="tx1"/>
              </a:solidFill>
            </a:rPr>
            <a:t> להטמעת   </a:t>
          </a:r>
          <a:r>
            <a:rPr lang="en-US" dirty="0" smtClean="0">
              <a:solidFill>
                <a:schemeClr val="tx1"/>
              </a:solidFill>
            </a:rPr>
            <a:t/>
          </a:r>
          <a:br>
            <a:rPr lang="en-US" dirty="0" smtClean="0">
              <a:solidFill>
                <a:schemeClr val="tx1"/>
              </a:solidFill>
            </a:rPr>
          </a:br>
          <a:r>
            <a:rPr lang="he-IL" dirty="0" smtClean="0">
              <a:solidFill>
                <a:schemeClr val="tx1"/>
              </a:solidFill>
            </a:rPr>
            <a:t>    טכנולוגיות חדשות?</a:t>
          </a:r>
          <a:endParaRPr lang="en-US" dirty="0">
            <a:solidFill>
              <a:schemeClr val="tx1"/>
            </a:solidFill>
          </a:endParaRPr>
        </a:p>
      </dgm:t>
    </dgm:pt>
    <dgm:pt modelId="{5A4E16D3-EAC5-4112-AE51-1D24C7FF9E5E}" type="parTrans" cxnId="{FB8C9982-CBA4-4CE2-9183-95CB5A613B75}">
      <dgm:prSet/>
      <dgm:spPr/>
      <dgm:t>
        <a:bodyPr/>
        <a:lstStyle/>
        <a:p>
          <a:pPr rtl="1"/>
          <a:endParaRPr lang="he-IL"/>
        </a:p>
      </dgm:t>
    </dgm:pt>
    <dgm:pt modelId="{9E43616B-2CAF-4F0C-AFC8-2D967ABDDC95}" type="sibTrans" cxnId="{FB8C9982-CBA4-4CE2-9183-95CB5A613B75}">
      <dgm:prSet/>
      <dgm:spPr/>
      <dgm:t>
        <a:bodyPr/>
        <a:lstStyle/>
        <a:p>
          <a:pPr rtl="1"/>
          <a:endParaRPr lang="he-IL"/>
        </a:p>
      </dgm:t>
    </dgm:pt>
    <dgm:pt modelId="{06ADE963-1021-4394-9294-A3168DEF9AC4}" type="pres">
      <dgm:prSet presAssocID="{83597A51-5DF3-47B7-A5B1-329103087C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FE1E3764-9253-4730-B417-86DA883522BE}" type="pres">
      <dgm:prSet presAssocID="{ABCC38DF-678B-4606-BD6A-EBA7B11BE241}" presName="parentText" presStyleLbl="node1" presStyleIdx="0" presStyleCnt="3" custLinFactY="-16386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E0A52A-3E42-41B1-B6CA-68558093D655}" type="pres">
      <dgm:prSet presAssocID="{40DC1046-7A65-4347-97C4-E46A036FFA25}" presName="spacer" presStyleCnt="0"/>
      <dgm:spPr/>
    </dgm:pt>
    <dgm:pt modelId="{AF573EE9-34C6-447C-9227-4C15443B8F9C}" type="pres">
      <dgm:prSet presAssocID="{874C0B48-8B74-4E17-BED9-56400BAFE1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51508D3A-8EAA-4D53-9C67-DFC3B54467FA}" type="pres">
      <dgm:prSet presAssocID="{E15288A7-5E5A-478B-B2D7-19051B1D7244}" presName="spacer" presStyleCnt="0"/>
      <dgm:spPr/>
    </dgm:pt>
    <dgm:pt modelId="{AC329234-A425-48A4-8C30-0CE1902079C9}" type="pres">
      <dgm:prSet presAssocID="{F6B549D1-2321-4BA1-B74B-1E2F53FF617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0B3D1942-4B5F-4F6A-B2D4-5201200C5F00}" srcId="{83597A51-5DF3-47B7-A5B1-329103087CB9}" destId="{ABCC38DF-678B-4606-BD6A-EBA7B11BE241}" srcOrd="0" destOrd="0" parTransId="{FF505B1E-53B1-4DBB-A41F-CC9512767DB2}" sibTransId="{40DC1046-7A65-4347-97C4-E46A036FFA25}"/>
    <dgm:cxn modelId="{D64EDB78-E66D-4D04-9835-AA213638BAA0}" type="presOf" srcId="{ABCC38DF-678B-4606-BD6A-EBA7B11BE241}" destId="{FE1E3764-9253-4730-B417-86DA883522BE}" srcOrd="0" destOrd="0" presId="urn:microsoft.com/office/officeart/2005/8/layout/vList2"/>
    <dgm:cxn modelId="{EF2307F5-7C28-4511-BC66-82D2922ABC30}" type="presOf" srcId="{874C0B48-8B74-4E17-BED9-56400BAFE13E}" destId="{AF573EE9-34C6-447C-9227-4C15443B8F9C}" srcOrd="0" destOrd="0" presId="urn:microsoft.com/office/officeart/2005/8/layout/vList2"/>
    <dgm:cxn modelId="{E91E18C8-F60F-4879-998E-5F1984766802}" type="presOf" srcId="{83597A51-5DF3-47B7-A5B1-329103087CB9}" destId="{06ADE963-1021-4394-9294-A3168DEF9AC4}" srcOrd="0" destOrd="0" presId="urn:microsoft.com/office/officeart/2005/8/layout/vList2"/>
    <dgm:cxn modelId="{C45DF00A-7DD5-4B2C-9717-D1538929A7DA}" srcId="{83597A51-5DF3-47B7-A5B1-329103087CB9}" destId="{874C0B48-8B74-4E17-BED9-56400BAFE13E}" srcOrd="1" destOrd="0" parTransId="{D60F820C-435D-434E-B589-024FF39C792A}" sibTransId="{E15288A7-5E5A-478B-B2D7-19051B1D7244}"/>
    <dgm:cxn modelId="{240B11E9-618A-4AFA-AD7F-ABA32694FF86}" type="presOf" srcId="{F6B549D1-2321-4BA1-B74B-1E2F53FF6170}" destId="{AC329234-A425-48A4-8C30-0CE1902079C9}" srcOrd="0" destOrd="0" presId="urn:microsoft.com/office/officeart/2005/8/layout/vList2"/>
    <dgm:cxn modelId="{FB8C9982-CBA4-4CE2-9183-95CB5A613B75}" srcId="{83597A51-5DF3-47B7-A5B1-329103087CB9}" destId="{F6B549D1-2321-4BA1-B74B-1E2F53FF6170}" srcOrd="2" destOrd="0" parTransId="{5A4E16D3-EAC5-4112-AE51-1D24C7FF9E5E}" sibTransId="{9E43616B-2CAF-4F0C-AFC8-2D967ABDDC95}"/>
    <dgm:cxn modelId="{87C72FC2-2CCF-43F6-B846-C5B976058D7B}" type="presParOf" srcId="{06ADE963-1021-4394-9294-A3168DEF9AC4}" destId="{FE1E3764-9253-4730-B417-86DA883522BE}" srcOrd="0" destOrd="0" presId="urn:microsoft.com/office/officeart/2005/8/layout/vList2"/>
    <dgm:cxn modelId="{696270E9-D52D-451A-9525-6D53BE99C071}" type="presParOf" srcId="{06ADE963-1021-4394-9294-A3168DEF9AC4}" destId="{C9E0A52A-3E42-41B1-B6CA-68558093D655}" srcOrd="1" destOrd="0" presId="urn:microsoft.com/office/officeart/2005/8/layout/vList2"/>
    <dgm:cxn modelId="{390C4E59-26B0-4971-959E-4D8F8C84CC83}" type="presParOf" srcId="{06ADE963-1021-4394-9294-A3168DEF9AC4}" destId="{AF573EE9-34C6-447C-9227-4C15443B8F9C}" srcOrd="2" destOrd="0" presId="urn:microsoft.com/office/officeart/2005/8/layout/vList2"/>
    <dgm:cxn modelId="{DBCF68C9-DB6F-4C37-808B-879A904A0958}" type="presParOf" srcId="{06ADE963-1021-4394-9294-A3168DEF9AC4}" destId="{51508D3A-8EAA-4D53-9C67-DFC3B54467FA}" srcOrd="3" destOrd="0" presId="urn:microsoft.com/office/officeart/2005/8/layout/vList2"/>
    <dgm:cxn modelId="{F558B2E9-ADCC-4C1F-8B27-389563C9F9EC}" type="presParOf" srcId="{06ADE963-1021-4394-9294-A3168DEF9AC4}" destId="{AC329234-A425-48A4-8C30-0CE1902079C9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0CE81A8-9BFA-4EB7-9747-4B064E32745E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he-IL"/>
        </a:p>
      </dgm:t>
    </dgm:pt>
    <dgm:pt modelId="{5FF6B441-B62B-4E02-8E64-26BA6CCB7F34}">
      <dgm:prSet/>
      <dgm:spPr/>
      <dgm:t>
        <a:bodyPr/>
        <a:lstStyle/>
        <a:p>
          <a:pPr rtl="1"/>
          <a:r>
            <a:rPr lang="he-IL" dirty="0" smtClean="0"/>
            <a:t>אפרת - בעלת תואר ראשון במדעים, וותק של 17 שנות הוראה.</a:t>
          </a:r>
          <a:endParaRPr lang="en-US" dirty="0"/>
        </a:p>
      </dgm:t>
    </dgm:pt>
    <dgm:pt modelId="{5235E9FC-893B-47E3-A555-66F31FA815CF}" type="parTrans" cxnId="{D0F227E3-45A1-49D2-9710-524F26FBA835}">
      <dgm:prSet/>
      <dgm:spPr/>
      <dgm:t>
        <a:bodyPr/>
        <a:lstStyle/>
        <a:p>
          <a:pPr rtl="1"/>
          <a:endParaRPr lang="he-IL"/>
        </a:p>
      </dgm:t>
    </dgm:pt>
    <dgm:pt modelId="{0B7D7199-DDAE-4F13-918D-B60A1D665FB9}" type="sibTrans" cxnId="{D0F227E3-45A1-49D2-9710-524F26FBA835}">
      <dgm:prSet/>
      <dgm:spPr/>
      <dgm:t>
        <a:bodyPr/>
        <a:lstStyle/>
        <a:p>
          <a:pPr rtl="1"/>
          <a:endParaRPr lang="he-IL"/>
        </a:p>
      </dgm:t>
    </dgm:pt>
    <dgm:pt modelId="{E22665DC-92D4-48D8-958D-84A1BF6B6CC5}">
      <dgm:prSet/>
      <dgm:spPr/>
      <dgm:t>
        <a:bodyPr/>
        <a:lstStyle/>
        <a:p>
          <a:pPr rtl="1"/>
          <a:r>
            <a:rPr lang="he-IL" dirty="0" smtClean="0"/>
            <a:t>רינה - בעלת תואר ראשון בפיזיקה וכימיה,  וותק של 27 שנות הוראה. </a:t>
          </a:r>
          <a:endParaRPr lang="en-US" dirty="0"/>
        </a:p>
      </dgm:t>
    </dgm:pt>
    <dgm:pt modelId="{B03D9A89-D423-4B3F-8CF4-6038B17B9677}" type="parTrans" cxnId="{3EE993BA-4818-45F3-B405-C595BED7EB25}">
      <dgm:prSet/>
      <dgm:spPr/>
      <dgm:t>
        <a:bodyPr/>
        <a:lstStyle/>
        <a:p>
          <a:pPr rtl="1"/>
          <a:endParaRPr lang="he-IL"/>
        </a:p>
      </dgm:t>
    </dgm:pt>
    <dgm:pt modelId="{0FBD6738-55DD-482F-BA8B-9271D431394B}" type="sibTrans" cxnId="{3EE993BA-4818-45F3-B405-C595BED7EB25}">
      <dgm:prSet/>
      <dgm:spPr/>
      <dgm:t>
        <a:bodyPr/>
        <a:lstStyle/>
        <a:p>
          <a:pPr rtl="1"/>
          <a:endParaRPr lang="he-IL"/>
        </a:p>
      </dgm:t>
    </dgm:pt>
    <dgm:pt modelId="{B94AEF24-8F91-4923-A206-14CCFEC4A7E3}">
      <dgm:prSet/>
      <dgm:spPr/>
      <dgm:t>
        <a:bodyPr/>
        <a:lstStyle/>
        <a:p>
          <a:pPr rtl="1"/>
          <a:r>
            <a:rPr lang="he-IL" dirty="0" smtClean="0"/>
            <a:t>שני - בעלת תואר שני בטכנולוגיות בחינוך, וותק של 17 שנות הוראה. </a:t>
          </a:r>
          <a:endParaRPr lang="en-US" dirty="0"/>
        </a:p>
      </dgm:t>
    </dgm:pt>
    <dgm:pt modelId="{30445988-3362-44CA-9E01-6175E48A813C}" type="parTrans" cxnId="{6BAEF9E9-D11E-43ED-9B77-107AF4E7BE90}">
      <dgm:prSet/>
      <dgm:spPr/>
      <dgm:t>
        <a:bodyPr/>
        <a:lstStyle/>
        <a:p>
          <a:pPr rtl="1"/>
          <a:endParaRPr lang="he-IL"/>
        </a:p>
      </dgm:t>
    </dgm:pt>
    <dgm:pt modelId="{A4FF6875-D560-4585-B4CD-003B2F698913}" type="sibTrans" cxnId="{6BAEF9E9-D11E-43ED-9B77-107AF4E7BE90}">
      <dgm:prSet/>
      <dgm:spPr/>
      <dgm:t>
        <a:bodyPr/>
        <a:lstStyle/>
        <a:p>
          <a:pPr rtl="1"/>
          <a:endParaRPr lang="he-IL"/>
        </a:p>
      </dgm:t>
    </dgm:pt>
    <dgm:pt modelId="{2F77F91F-1E31-4187-873A-8929B04BE322}">
      <dgm:prSet phldrT="[טקסט]"/>
      <dgm:spPr/>
      <dgm:t>
        <a:bodyPr/>
        <a:lstStyle/>
        <a:p>
          <a:pPr rtl="1"/>
          <a:r>
            <a:rPr lang="he-IL" dirty="0" smtClean="0"/>
            <a:t>איגור - בעל תואר שני בהוראת הפיזיקה, וותק של 18 שנות הוראה.</a:t>
          </a:r>
          <a:endParaRPr lang="en-US" dirty="0"/>
        </a:p>
      </dgm:t>
    </dgm:pt>
    <dgm:pt modelId="{D10A8060-538F-4B90-B945-66D6E71D964A}" type="parTrans" cxnId="{4B0A3CB2-4439-4E9B-86C7-4863FCE92291}">
      <dgm:prSet/>
      <dgm:spPr/>
      <dgm:t>
        <a:bodyPr/>
        <a:lstStyle/>
        <a:p>
          <a:pPr rtl="1"/>
          <a:endParaRPr lang="he-IL"/>
        </a:p>
      </dgm:t>
    </dgm:pt>
    <dgm:pt modelId="{2A470B2F-1784-4482-9F2F-88EED4795149}" type="sibTrans" cxnId="{4B0A3CB2-4439-4E9B-86C7-4863FCE92291}">
      <dgm:prSet/>
      <dgm:spPr/>
      <dgm:t>
        <a:bodyPr/>
        <a:lstStyle/>
        <a:p>
          <a:pPr rtl="1"/>
          <a:endParaRPr lang="he-IL"/>
        </a:p>
      </dgm:t>
    </dgm:pt>
    <dgm:pt modelId="{E422A398-8772-4117-9B87-27F609D775AC}">
      <dgm:prSet phldrT="[טקסט]"/>
      <dgm:spPr/>
      <dgm:t>
        <a:bodyPr/>
        <a:lstStyle/>
        <a:p>
          <a:pPr rtl="1"/>
          <a:r>
            <a:rPr lang="he-IL" dirty="0" smtClean="0"/>
            <a:t>מורן - בעלת תואר ראשון בביולוגיה, תואר שני בהוראת מדעי החיים,  וותק של 29 שנות הוראה. </a:t>
          </a:r>
          <a:endParaRPr lang="en-US" dirty="0"/>
        </a:p>
      </dgm:t>
    </dgm:pt>
    <dgm:pt modelId="{B02B5B6B-8478-42B8-B19F-D925F4382D8A}" type="parTrans" cxnId="{6A2622D8-B8A1-4F52-BD0A-900D8339E4A5}">
      <dgm:prSet/>
      <dgm:spPr/>
      <dgm:t>
        <a:bodyPr/>
        <a:lstStyle/>
        <a:p>
          <a:pPr rtl="1"/>
          <a:endParaRPr lang="he-IL"/>
        </a:p>
      </dgm:t>
    </dgm:pt>
    <dgm:pt modelId="{A83F8639-BA7F-471C-A821-095D52A1C14F}" type="sibTrans" cxnId="{6A2622D8-B8A1-4F52-BD0A-900D8339E4A5}">
      <dgm:prSet/>
      <dgm:spPr/>
      <dgm:t>
        <a:bodyPr/>
        <a:lstStyle/>
        <a:p>
          <a:pPr rtl="1"/>
          <a:endParaRPr lang="he-IL"/>
        </a:p>
      </dgm:t>
    </dgm:pt>
    <dgm:pt modelId="{9B0079DB-B302-4C38-9FA8-CAD54BBF0FF6}">
      <dgm:prSet/>
      <dgm:spPr/>
      <dgm:t>
        <a:bodyPr/>
        <a:lstStyle/>
        <a:p>
          <a:pPr rtl="1"/>
          <a:r>
            <a:rPr lang="he-IL" dirty="0" smtClean="0"/>
            <a:t>רחל - בעלת תואר ראשון בהוראת המדעים, וותק של 9 שנות הוראה. </a:t>
          </a:r>
          <a:endParaRPr lang="en-US" dirty="0"/>
        </a:p>
      </dgm:t>
    </dgm:pt>
    <dgm:pt modelId="{2AABE090-F56C-4DBB-B5F7-C211C9B41FB4}" type="parTrans" cxnId="{C8A33415-8415-4745-9CD3-6E73E09053A4}">
      <dgm:prSet/>
      <dgm:spPr/>
      <dgm:t>
        <a:bodyPr/>
        <a:lstStyle/>
        <a:p>
          <a:pPr rtl="1"/>
          <a:endParaRPr lang="he-IL"/>
        </a:p>
      </dgm:t>
    </dgm:pt>
    <dgm:pt modelId="{1C56C4F0-5345-4956-B2E1-26183CE9DC9E}" type="sibTrans" cxnId="{C8A33415-8415-4745-9CD3-6E73E09053A4}">
      <dgm:prSet/>
      <dgm:spPr/>
      <dgm:t>
        <a:bodyPr/>
        <a:lstStyle/>
        <a:p>
          <a:pPr rtl="1"/>
          <a:endParaRPr lang="he-IL"/>
        </a:p>
      </dgm:t>
    </dgm:pt>
    <dgm:pt modelId="{3C491E43-E916-47AA-9CF2-0DDE8EF32548}" type="pres">
      <dgm:prSet presAssocID="{20CE81A8-9BFA-4EB7-9747-4B064E3274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pPr rtl="1"/>
          <a:endParaRPr lang="he-IL"/>
        </a:p>
      </dgm:t>
    </dgm:pt>
    <dgm:pt modelId="{1C582CB1-45AE-4742-9F07-915F24519408}" type="pres">
      <dgm:prSet presAssocID="{5FF6B441-B62B-4E02-8E64-26BA6CCB7F3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882718FB-3DD1-4779-A139-4D29182E15DA}" type="pres">
      <dgm:prSet presAssocID="{0B7D7199-DDAE-4F13-918D-B60A1D665FB9}" presName="sibTrans" presStyleCnt="0"/>
      <dgm:spPr/>
    </dgm:pt>
    <dgm:pt modelId="{08D0B5F3-D784-45F4-87ED-3235825232D8}" type="pres">
      <dgm:prSet presAssocID="{B94AEF24-8F91-4923-A206-14CCFEC4A7E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7E8401C0-0898-48B8-83DF-06F277533BF6}" type="pres">
      <dgm:prSet presAssocID="{A4FF6875-D560-4585-B4CD-003B2F698913}" presName="sibTrans" presStyleCnt="0"/>
      <dgm:spPr/>
    </dgm:pt>
    <dgm:pt modelId="{E8ACA29A-11A5-43DB-80F5-4570F6A9FB2D}" type="pres">
      <dgm:prSet presAssocID="{9B0079DB-B302-4C38-9FA8-CAD54BBF0FF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718FCD2-D4A2-4306-9E0A-36AFE2E1EFD3}" type="pres">
      <dgm:prSet presAssocID="{1C56C4F0-5345-4956-B2E1-26183CE9DC9E}" presName="sibTrans" presStyleCnt="0"/>
      <dgm:spPr/>
    </dgm:pt>
    <dgm:pt modelId="{80705BA7-12A9-4C85-A821-96D61BDFEC1C}" type="pres">
      <dgm:prSet presAssocID="{E422A398-8772-4117-9B87-27F609D775AC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DBC4F72F-CC85-4856-9FF2-D08897785F4B}" type="pres">
      <dgm:prSet presAssocID="{A83F8639-BA7F-471C-A821-095D52A1C14F}" presName="sibTrans" presStyleCnt="0"/>
      <dgm:spPr/>
    </dgm:pt>
    <dgm:pt modelId="{8404AE4C-0AC5-4AE3-9F9F-59CD4908B37A}" type="pres">
      <dgm:prSet presAssocID="{E22665DC-92D4-48D8-958D-84A1BF6B6CC5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9CA5FCC5-5E0F-45F4-A435-E7B230103B20}" type="pres">
      <dgm:prSet presAssocID="{0FBD6738-55DD-482F-BA8B-9271D431394B}" presName="sibTrans" presStyleCnt="0"/>
      <dgm:spPr/>
    </dgm:pt>
    <dgm:pt modelId="{49D8540C-C640-432E-AC20-44F80F2A6C2A}" type="pres">
      <dgm:prSet presAssocID="{2F77F91F-1E31-4187-873A-8929B04BE32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</dgm:ptLst>
  <dgm:cxnLst>
    <dgm:cxn modelId="{C8A33415-8415-4745-9CD3-6E73E09053A4}" srcId="{20CE81A8-9BFA-4EB7-9747-4B064E32745E}" destId="{9B0079DB-B302-4C38-9FA8-CAD54BBF0FF6}" srcOrd="2" destOrd="0" parTransId="{2AABE090-F56C-4DBB-B5F7-C211C9B41FB4}" sibTransId="{1C56C4F0-5345-4956-B2E1-26183CE9DC9E}"/>
    <dgm:cxn modelId="{8B27ABE1-58BD-47F6-9272-A803AAC1A2ED}" type="presOf" srcId="{B94AEF24-8F91-4923-A206-14CCFEC4A7E3}" destId="{08D0B5F3-D784-45F4-87ED-3235825232D8}" srcOrd="0" destOrd="0" presId="urn:microsoft.com/office/officeart/2005/8/layout/default#1"/>
    <dgm:cxn modelId="{0E4CA40A-FF8C-4E40-93A6-3284101A4EB9}" type="presOf" srcId="{2F77F91F-1E31-4187-873A-8929B04BE322}" destId="{49D8540C-C640-432E-AC20-44F80F2A6C2A}" srcOrd="0" destOrd="0" presId="urn:microsoft.com/office/officeart/2005/8/layout/default#1"/>
    <dgm:cxn modelId="{6BAEF9E9-D11E-43ED-9B77-107AF4E7BE90}" srcId="{20CE81A8-9BFA-4EB7-9747-4B064E32745E}" destId="{B94AEF24-8F91-4923-A206-14CCFEC4A7E3}" srcOrd="1" destOrd="0" parTransId="{30445988-3362-44CA-9E01-6175E48A813C}" sibTransId="{A4FF6875-D560-4585-B4CD-003B2F698913}"/>
    <dgm:cxn modelId="{E1C7FF11-E88F-4289-9346-953F7A2886DE}" type="presOf" srcId="{9B0079DB-B302-4C38-9FA8-CAD54BBF0FF6}" destId="{E8ACA29A-11A5-43DB-80F5-4570F6A9FB2D}" srcOrd="0" destOrd="0" presId="urn:microsoft.com/office/officeart/2005/8/layout/default#1"/>
    <dgm:cxn modelId="{E6FCC8A7-7B1D-41B9-8A1E-83102976D975}" type="presOf" srcId="{E22665DC-92D4-48D8-958D-84A1BF6B6CC5}" destId="{8404AE4C-0AC5-4AE3-9F9F-59CD4908B37A}" srcOrd="0" destOrd="0" presId="urn:microsoft.com/office/officeart/2005/8/layout/default#1"/>
    <dgm:cxn modelId="{6A2622D8-B8A1-4F52-BD0A-900D8339E4A5}" srcId="{20CE81A8-9BFA-4EB7-9747-4B064E32745E}" destId="{E422A398-8772-4117-9B87-27F609D775AC}" srcOrd="3" destOrd="0" parTransId="{B02B5B6B-8478-42B8-B19F-D925F4382D8A}" sibTransId="{A83F8639-BA7F-471C-A821-095D52A1C14F}"/>
    <dgm:cxn modelId="{D0F227E3-45A1-49D2-9710-524F26FBA835}" srcId="{20CE81A8-9BFA-4EB7-9747-4B064E32745E}" destId="{5FF6B441-B62B-4E02-8E64-26BA6CCB7F34}" srcOrd="0" destOrd="0" parTransId="{5235E9FC-893B-47E3-A555-66F31FA815CF}" sibTransId="{0B7D7199-DDAE-4F13-918D-B60A1D665FB9}"/>
    <dgm:cxn modelId="{4B0A3CB2-4439-4E9B-86C7-4863FCE92291}" srcId="{20CE81A8-9BFA-4EB7-9747-4B064E32745E}" destId="{2F77F91F-1E31-4187-873A-8929B04BE322}" srcOrd="5" destOrd="0" parTransId="{D10A8060-538F-4B90-B945-66D6E71D964A}" sibTransId="{2A470B2F-1784-4482-9F2F-88EED4795149}"/>
    <dgm:cxn modelId="{12EDC6A9-213F-4E62-B4A0-7A235968B801}" type="presOf" srcId="{E422A398-8772-4117-9B87-27F609D775AC}" destId="{80705BA7-12A9-4C85-A821-96D61BDFEC1C}" srcOrd="0" destOrd="0" presId="urn:microsoft.com/office/officeart/2005/8/layout/default#1"/>
    <dgm:cxn modelId="{4928627D-06F1-48CA-8AFE-527702DA4498}" type="presOf" srcId="{20CE81A8-9BFA-4EB7-9747-4B064E32745E}" destId="{3C491E43-E916-47AA-9CF2-0DDE8EF32548}" srcOrd="0" destOrd="0" presId="urn:microsoft.com/office/officeart/2005/8/layout/default#1"/>
    <dgm:cxn modelId="{3EE993BA-4818-45F3-B405-C595BED7EB25}" srcId="{20CE81A8-9BFA-4EB7-9747-4B064E32745E}" destId="{E22665DC-92D4-48D8-958D-84A1BF6B6CC5}" srcOrd="4" destOrd="0" parTransId="{B03D9A89-D423-4B3F-8CF4-6038B17B9677}" sibTransId="{0FBD6738-55DD-482F-BA8B-9271D431394B}"/>
    <dgm:cxn modelId="{0B8659BD-1FED-4BAE-B4C7-F61C3578A98C}" type="presOf" srcId="{5FF6B441-B62B-4E02-8E64-26BA6CCB7F34}" destId="{1C582CB1-45AE-4742-9F07-915F24519408}" srcOrd="0" destOrd="0" presId="urn:microsoft.com/office/officeart/2005/8/layout/default#1"/>
    <dgm:cxn modelId="{09084C98-E5CA-470C-971A-0EC1F79E0584}" type="presParOf" srcId="{3C491E43-E916-47AA-9CF2-0DDE8EF32548}" destId="{1C582CB1-45AE-4742-9F07-915F24519408}" srcOrd="0" destOrd="0" presId="urn:microsoft.com/office/officeart/2005/8/layout/default#1"/>
    <dgm:cxn modelId="{EE540268-D3A0-4F48-B0EA-A5A630FD4791}" type="presParOf" srcId="{3C491E43-E916-47AA-9CF2-0DDE8EF32548}" destId="{882718FB-3DD1-4779-A139-4D29182E15DA}" srcOrd="1" destOrd="0" presId="urn:microsoft.com/office/officeart/2005/8/layout/default#1"/>
    <dgm:cxn modelId="{0B6365A8-7028-4FCA-B9CE-FD44486E698B}" type="presParOf" srcId="{3C491E43-E916-47AA-9CF2-0DDE8EF32548}" destId="{08D0B5F3-D784-45F4-87ED-3235825232D8}" srcOrd="2" destOrd="0" presId="urn:microsoft.com/office/officeart/2005/8/layout/default#1"/>
    <dgm:cxn modelId="{9434E5D7-7594-4E3F-9B0F-193D881FB5D1}" type="presParOf" srcId="{3C491E43-E916-47AA-9CF2-0DDE8EF32548}" destId="{7E8401C0-0898-48B8-83DF-06F277533BF6}" srcOrd="3" destOrd="0" presId="urn:microsoft.com/office/officeart/2005/8/layout/default#1"/>
    <dgm:cxn modelId="{7C32E280-E5A0-428F-A427-5F3878A6D794}" type="presParOf" srcId="{3C491E43-E916-47AA-9CF2-0DDE8EF32548}" destId="{E8ACA29A-11A5-43DB-80F5-4570F6A9FB2D}" srcOrd="4" destOrd="0" presId="urn:microsoft.com/office/officeart/2005/8/layout/default#1"/>
    <dgm:cxn modelId="{F4734449-9C01-468F-ACD7-0C87ED5B1B9A}" type="presParOf" srcId="{3C491E43-E916-47AA-9CF2-0DDE8EF32548}" destId="{B718FCD2-D4A2-4306-9E0A-36AFE2E1EFD3}" srcOrd="5" destOrd="0" presId="urn:microsoft.com/office/officeart/2005/8/layout/default#1"/>
    <dgm:cxn modelId="{17D44416-5512-4094-9C30-35BC6C9F4B3F}" type="presParOf" srcId="{3C491E43-E916-47AA-9CF2-0DDE8EF32548}" destId="{80705BA7-12A9-4C85-A821-96D61BDFEC1C}" srcOrd="6" destOrd="0" presId="urn:microsoft.com/office/officeart/2005/8/layout/default#1"/>
    <dgm:cxn modelId="{41CFA070-BD59-42F2-AA57-9E46B2A6A074}" type="presParOf" srcId="{3C491E43-E916-47AA-9CF2-0DDE8EF32548}" destId="{DBC4F72F-CC85-4856-9FF2-D08897785F4B}" srcOrd="7" destOrd="0" presId="urn:microsoft.com/office/officeart/2005/8/layout/default#1"/>
    <dgm:cxn modelId="{D6C9E8DE-74BE-4A25-A65A-2CF7E1B62D1E}" type="presParOf" srcId="{3C491E43-E916-47AA-9CF2-0DDE8EF32548}" destId="{8404AE4C-0AC5-4AE3-9F9F-59CD4908B37A}" srcOrd="8" destOrd="0" presId="urn:microsoft.com/office/officeart/2005/8/layout/default#1"/>
    <dgm:cxn modelId="{AC635134-1454-455D-933F-C6C8483E0CDF}" type="presParOf" srcId="{3C491E43-E916-47AA-9CF2-0DDE8EF32548}" destId="{9CA5FCC5-5E0F-45F4-A435-E7B230103B20}" srcOrd="9" destOrd="0" presId="urn:microsoft.com/office/officeart/2005/8/layout/default#1"/>
    <dgm:cxn modelId="{469FBA81-7B1D-49E5-8FA0-DC0E1674D1F3}" type="presParOf" srcId="{3C491E43-E916-47AA-9CF2-0DDE8EF32548}" destId="{49D8540C-C640-432E-AC20-44F80F2A6C2A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E698EE-5C3A-49DD-9880-7B3505AF91F5}">
      <dsp:nvSpPr>
        <dsp:cNvPr id="0" name=""/>
        <dsp:cNvSpPr/>
      </dsp:nvSpPr>
      <dsp:spPr>
        <a:xfrm rot="5400000">
          <a:off x="4713034" y="-1529550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kern="1200" dirty="0" smtClean="0"/>
            <a:t>רוב המורים משלבים תקשוב בדרך מסורתית ללא שינוי משמעותי בדרכי ההוראה/למידה.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(Barak, 2007;Chance, Ben-Zvi,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Garfiled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&amp; Medina, 2007) 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endParaRPr lang="he-IL" sz="1800" kern="1200" dirty="0">
            <a:latin typeface="Times New Roman" pitchFamily="18" charset="0"/>
            <a:cs typeface="Times New Roman" pitchFamily="18" charset="0"/>
          </a:endParaRPr>
        </a:p>
      </dsp:txBody>
      <dsp:txXfrm rot="-5400000">
        <a:off x="2962655" y="307047"/>
        <a:ext cx="5180726" cy="1593750"/>
      </dsp:txXfrm>
    </dsp:sp>
    <dsp:sp modelId="{A09A5772-0746-4AA7-8459-234513F5168A}">
      <dsp:nvSpPr>
        <dsp:cNvPr id="0" name=""/>
        <dsp:cNvSpPr/>
      </dsp:nvSpPr>
      <dsp:spPr>
        <a:xfrm>
          <a:off x="0" y="0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700" kern="1200" dirty="0" smtClean="0"/>
            <a:t>מורים</a:t>
          </a:r>
          <a:endParaRPr lang="he-IL" sz="4700" kern="1200" dirty="0"/>
        </a:p>
      </dsp:txBody>
      <dsp:txXfrm>
        <a:off x="107773" y="107773"/>
        <a:ext cx="2747110" cy="1992186"/>
      </dsp:txXfrm>
    </dsp:sp>
    <dsp:sp modelId="{5933A6AF-7D07-4DBD-BF88-258B1D205369}">
      <dsp:nvSpPr>
        <dsp:cNvPr id="0" name=""/>
        <dsp:cNvSpPr/>
      </dsp:nvSpPr>
      <dsp:spPr>
        <a:xfrm rot="5400000">
          <a:off x="4713034" y="788569"/>
          <a:ext cx="1766186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kern="1200" dirty="0" smtClean="0"/>
            <a:t>מורים מעטים מודעים לפוטנציאל החינוכי של שילוב טכנולוגיות בהוראה.</a:t>
          </a:r>
          <a:endParaRPr lang="he-IL" sz="2200" kern="1200" dirty="0">
            <a:solidFill>
              <a:srgbClr val="FF0000"/>
            </a:solidFill>
          </a:endParaRPr>
        </a:p>
        <a:p>
          <a:pPr marL="228600" lvl="1" indent="-228600" algn="r" defTabSz="9779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200" kern="1200" dirty="0" smtClean="0"/>
            <a:t>רק חלקם מסתייעים ביתרונותיהם ומשלבים שיטות הוראה חדשניות</a:t>
          </a:r>
          <a:r>
            <a:rPr lang="en-US" sz="2200" kern="1200" dirty="0" smtClean="0"/>
            <a:t/>
          </a:r>
          <a:br>
            <a:rPr lang="en-US" sz="2200" kern="1200" dirty="0" smtClean="0"/>
          </a:br>
          <a:r>
            <a:rPr lang="he-IL" sz="1400" kern="1200" dirty="0" smtClean="0"/>
            <a:t>(נחמיאס, </a:t>
          </a:r>
          <a:r>
            <a:rPr lang="he-IL" sz="1400" kern="1200" dirty="0" err="1" smtClean="0"/>
            <a:t>מיודוסר</a:t>
          </a:r>
          <a:r>
            <a:rPr lang="he-IL" sz="1400" kern="1200" dirty="0" smtClean="0"/>
            <a:t> </a:t>
          </a:r>
          <a:r>
            <a:rPr lang="he-IL" sz="1400" kern="1200" dirty="0" err="1" smtClean="0"/>
            <a:t>ופורקוש</a:t>
          </a:r>
          <a:r>
            <a:rPr lang="he-IL" sz="1400" kern="1200" dirty="0" smtClean="0"/>
            <a:t>, 2009)</a:t>
          </a:r>
          <a:r>
            <a:rPr lang="he-IL" sz="2200" kern="1200" dirty="0" smtClean="0"/>
            <a:t>.</a:t>
          </a:r>
          <a:endParaRPr lang="he-IL" sz="2200" kern="1200" dirty="0"/>
        </a:p>
      </dsp:txBody>
      <dsp:txXfrm rot="-5400000">
        <a:off x="2962655" y="2625166"/>
        <a:ext cx="5180726" cy="1593750"/>
      </dsp:txXfrm>
    </dsp:sp>
    <dsp:sp modelId="{40A258D4-893D-4C56-BC41-71ACAC1A6DCA}">
      <dsp:nvSpPr>
        <dsp:cNvPr id="0" name=""/>
        <dsp:cNvSpPr/>
      </dsp:nvSpPr>
      <dsp:spPr>
        <a:xfrm>
          <a:off x="0" y="2318174"/>
          <a:ext cx="2962656" cy="22077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89535" rIns="179070" bIns="89535" numCol="1" spcCol="1270" anchor="ctr" anchorCtr="0">
          <a:noAutofit/>
        </a:bodyPr>
        <a:lstStyle/>
        <a:p>
          <a:pPr lvl="0" algn="ct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4700" kern="1200" dirty="0" smtClean="0"/>
            <a:t>ממצאי </a:t>
          </a:r>
          <a:r>
            <a:rPr lang="en-US" sz="4700" kern="1200" dirty="0" smtClean="0"/>
            <a:t>SITE 2006</a:t>
          </a:r>
          <a:endParaRPr lang="he-IL" sz="4700" kern="1200" dirty="0"/>
        </a:p>
      </dsp:txBody>
      <dsp:txXfrm>
        <a:off x="107773" y="2425947"/>
        <a:ext cx="2747110" cy="19921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C394E-DFA1-4B26-986A-E6BBC36E0916}">
      <dsp:nvSpPr>
        <dsp:cNvPr id="0" name=""/>
        <dsp:cNvSpPr/>
      </dsp:nvSpPr>
      <dsp:spPr>
        <a:xfrm>
          <a:off x="0" y="233059"/>
          <a:ext cx="8229600" cy="130528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solidFill>
                <a:schemeClr val="tx2"/>
              </a:solidFill>
            </a:rPr>
            <a:t>ראיונות</a:t>
          </a:r>
          <a:r>
            <a:rPr lang="he-IL" sz="2500" kern="1200" dirty="0" smtClean="0">
              <a:solidFill>
                <a:schemeClr val="tx2"/>
              </a:solidFill>
            </a:rPr>
            <a:t> – במחקר הנוכחי נערכו שני ראיונות עומק חצי מובנים </a:t>
          </a:r>
          <a:r>
            <a:rPr lang="en-US" sz="2500" kern="1200" dirty="0" smtClean="0">
              <a:solidFill>
                <a:schemeClr val="tx2"/>
              </a:solidFill>
            </a:rPr>
            <a:t>(Semi-structured interview)</a:t>
          </a:r>
          <a:r>
            <a:rPr lang="he-IL" sz="2500" kern="1200" dirty="0" smtClean="0">
              <a:solidFill>
                <a:schemeClr val="tx2"/>
              </a:solidFill>
            </a:rPr>
            <a:t> בקרב המורים. </a:t>
          </a:r>
          <a:endParaRPr lang="he-IL" sz="2500" kern="1200" dirty="0">
            <a:solidFill>
              <a:schemeClr val="tx2"/>
            </a:solidFill>
          </a:endParaRPr>
        </a:p>
      </dsp:txBody>
      <dsp:txXfrm>
        <a:off x="63719" y="296778"/>
        <a:ext cx="8102162" cy="1177843"/>
      </dsp:txXfrm>
    </dsp:sp>
    <dsp:sp modelId="{927C86F9-A3D5-4EE8-B8F7-CF7C9EB86A69}">
      <dsp:nvSpPr>
        <dsp:cNvPr id="0" name=""/>
        <dsp:cNvSpPr/>
      </dsp:nvSpPr>
      <dsp:spPr>
        <a:xfrm>
          <a:off x="0" y="1610340"/>
          <a:ext cx="8229600" cy="130528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solidFill>
                <a:schemeClr val="tx2"/>
              </a:solidFill>
            </a:rPr>
            <a:t>תצפיות</a:t>
          </a:r>
          <a:r>
            <a:rPr lang="he-IL" sz="2500" kern="1200" dirty="0" smtClean="0">
              <a:solidFill>
                <a:schemeClr val="tx2"/>
              </a:solidFill>
            </a:rPr>
            <a:t> - במחקר הנוכחי, התצפיות שנערכו היו מסוג "תצפית לא משתתפת". יחידת התצפית הייתה שיעורים במדעים (פיזיקה, ביולוגיה, או </a:t>
          </a:r>
          <a:r>
            <a:rPr lang="he-IL" sz="2500" kern="1200" dirty="0" err="1" smtClean="0">
              <a:solidFill>
                <a:schemeClr val="tx2"/>
              </a:solidFill>
            </a:rPr>
            <a:t>מוט"ב</a:t>
          </a:r>
          <a:r>
            <a:rPr lang="he-IL" sz="2500" kern="1200" dirty="0" smtClean="0">
              <a:solidFill>
                <a:schemeClr val="tx2"/>
              </a:solidFill>
            </a:rPr>
            <a:t>) בהם מורים משלבים טכנולוגיות </a:t>
          </a:r>
          <a:r>
            <a:rPr lang="he-IL" sz="2500" kern="1200" dirty="0" err="1" smtClean="0">
              <a:solidFill>
                <a:schemeClr val="tx2"/>
              </a:solidFill>
            </a:rPr>
            <a:t>מ"ת</a:t>
          </a:r>
          <a:r>
            <a:rPr lang="he-IL" sz="2500" kern="1200" dirty="0" smtClean="0">
              <a:solidFill>
                <a:schemeClr val="tx2"/>
              </a:solidFill>
            </a:rPr>
            <a:t>. </a:t>
          </a:r>
          <a:endParaRPr lang="he-IL" sz="2500" kern="1200" dirty="0">
            <a:solidFill>
              <a:schemeClr val="tx2"/>
            </a:solidFill>
          </a:endParaRPr>
        </a:p>
      </dsp:txBody>
      <dsp:txXfrm>
        <a:off x="63719" y="1674059"/>
        <a:ext cx="8102162" cy="1177843"/>
      </dsp:txXfrm>
    </dsp:sp>
    <dsp:sp modelId="{FF8081E9-C9E6-4E48-AAD7-CFE30B670411}">
      <dsp:nvSpPr>
        <dsp:cNvPr id="0" name=""/>
        <dsp:cNvSpPr/>
      </dsp:nvSpPr>
      <dsp:spPr>
        <a:xfrm>
          <a:off x="0" y="2987622"/>
          <a:ext cx="8229600" cy="1305281"/>
        </a:xfrm>
        <a:prstGeom prst="roundRect">
          <a:avLst/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500" b="1" kern="1200" dirty="0" smtClean="0">
              <a:solidFill>
                <a:schemeClr val="tx2"/>
              </a:solidFill>
            </a:rPr>
            <a:t>מטריצת הלימה </a:t>
          </a:r>
          <a:r>
            <a:rPr lang="he-IL" sz="2500" kern="1200" dirty="0" smtClean="0">
              <a:solidFill>
                <a:schemeClr val="tx2"/>
              </a:solidFill>
            </a:rPr>
            <a:t>-</a:t>
          </a:r>
          <a:r>
            <a:rPr lang="he-IL" sz="2500" b="1" kern="1200" dirty="0" smtClean="0">
              <a:solidFill>
                <a:schemeClr val="tx2"/>
              </a:solidFill>
            </a:rPr>
            <a:t> </a:t>
          </a:r>
          <a:r>
            <a:rPr lang="he-IL" sz="2500" kern="1200" dirty="0" smtClean="0">
              <a:solidFill>
                <a:schemeClr val="tx2"/>
              </a:solidFill>
            </a:rPr>
            <a:t>כלי זה פותח על מנת לבחון את ההלימה בין תפקידי המורה ובין אסטרטגיות ההוראה בהן הוא משתמש בשילוב טכנולוגיות </a:t>
          </a:r>
          <a:r>
            <a:rPr lang="he-IL" sz="2500" kern="1200" dirty="0" err="1" smtClean="0">
              <a:solidFill>
                <a:schemeClr val="tx2"/>
              </a:solidFill>
            </a:rPr>
            <a:t>מ"ת</a:t>
          </a:r>
          <a:r>
            <a:rPr lang="he-IL" sz="2500" kern="1200" dirty="0" smtClean="0">
              <a:solidFill>
                <a:schemeClr val="tx2"/>
              </a:solidFill>
            </a:rPr>
            <a:t> בהוראה. </a:t>
          </a:r>
          <a:endParaRPr lang="he-IL" sz="2500" kern="1200" dirty="0">
            <a:solidFill>
              <a:schemeClr val="tx2"/>
            </a:solidFill>
          </a:endParaRPr>
        </a:p>
      </dsp:txBody>
      <dsp:txXfrm>
        <a:off x="63719" y="3051341"/>
        <a:ext cx="8102162" cy="1177843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83ACF-A7C2-4048-8E2A-E5903BFCC164}">
      <dsp:nvSpPr>
        <dsp:cNvPr id="0" name=""/>
        <dsp:cNvSpPr/>
      </dsp:nvSpPr>
      <dsp:spPr>
        <a:xfrm>
          <a:off x="216991" y="1574"/>
          <a:ext cx="7795617" cy="46773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endParaRPr lang="he-IL" sz="2400" i="0" kern="1200" dirty="0"/>
        </a:p>
        <a:p>
          <a:pPr marL="228600" lvl="1" indent="-228600" algn="r" defTabSz="1066800" rtl="1">
            <a:lnSpc>
              <a:spcPct val="9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e-IL" sz="2400" i="0" kern="1200" dirty="0" smtClean="0"/>
            <a:t>"אני חושבת, שהשיעור הראשון בארגונאוט (תוכנה המאפשרת קיום דיונים והצגת טיעונים) בחלק בו הוצגה הבעיה  – '</a:t>
          </a:r>
          <a:r>
            <a:rPr lang="he-IL" sz="2400" b="1" i="0" kern="1200" dirty="0" smtClean="0"/>
            <a:t>האם כדאי להכניס מיקרוגל הביתה, כן או לא</a:t>
          </a:r>
          <a:r>
            <a:rPr lang="he-IL" sz="2400" i="0" kern="1200" dirty="0" smtClean="0"/>
            <a:t>?' – יכול להיות מייצג. כי פה היה לי באמת תפקיד משמעותי</a:t>
          </a:r>
          <a:r>
            <a:rPr lang="en-US" sz="2400" i="0" kern="1200" dirty="0" smtClean="0">
              <a:sym typeface="Symbol"/>
            </a:rPr>
            <a:t></a:t>
          </a:r>
          <a:r>
            <a:rPr lang="he-IL" sz="2400" i="0" kern="1200" dirty="0" smtClean="0"/>
            <a:t> במהלך השיח שלהן, הייתי צריכה לזהות את התרומה של כל תלמידה, ולתת לה איזשהו פידבק אישי, כדי לחזק אותה." (רחל, 12.7.2009).</a:t>
          </a:r>
          <a:endParaRPr lang="en-US" sz="2400" i="0" kern="1200" dirty="0"/>
        </a:p>
        <a:p>
          <a:pPr marL="228600" lvl="1" indent="-228600" algn="r" defTabSz="1066800" rtl="1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he-IL" sz="2400" i="0" kern="1200" dirty="0" smtClean="0"/>
            <a:t>"הצגתי איזושהי בעיה: </a:t>
          </a:r>
          <a:r>
            <a:rPr lang="he-IL" sz="2400" b="1" i="0" kern="1200" dirty="0" smtClean="0"/>
            <a:t>נניח שהייתה לנו פצצה שיכלה לחסל את כל המיקרואורגניזמים ...</a:t>
          </a:r>
          <a:r>
            <a:rPr lang="he-IL" sz="2400" i="0" kern="1200" dirty="0" smtClean="0"/>
            <a:t>בכך הנעתי את תהליך </a:t>
          </a:r>
          <a:r>
            <a:rPr lang="he-IL" sz="2400" i="0" kern="1200" dirty="0" smtClean="0"/>
            <a:t>החשיבה והלמידה. </a:t>
          </a:r>
          <a:r>
            <a:rPr lang="he-IL" sz="2400" i="0" kern="1200" dirty="0" smtClean="0"/>
            <a:t>הצגתי את הנושא בצורה מעניינת, הפכתי את זה לדילמה, לא לדבר ברור מאליו." (אפרת, 26.7.2009).</a:t>
          </a:r>
          <a:endParaRPr lang="he-IL" sz="2400" i="0" kern="1200" dirty="0"/>
        </a:p>
      </dsp:txBody>
      <dsp:txXfrm>
        <a:off x="216991" y="1574"/>
        <a:ext cx="7795617" cy="46773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20BD18-6FB7-4094-A7C1-15B54B583CD3}">
      <dsp:nvSpPr>
        <dsp:cNvPr id="0" name=""/>
        <dsp:cNvSpPr/>
      </dsp:nvSpPr>
      <dsp:spPr>
        <a:xfrm>
          <a:off x="345578" y="1448"/>
          <a:ext cx="7538442" cy="45230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"השתמשתי בטכנולוגיה  שהייתה חדשה עבורי ועבור הבנות ויקי. גם בדרך   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he-IL" sz="2000" kern="1200" dirty="0" smtClean="0"/>
            <a:t>  ההוראה היה כאן חידוש, עד עכשיו לימדנו על חקר הכנרת אבל לא בצורה </a:t>
          </a:r>
          <a:r>
            <a:rPr lang="en-US" sz="2000" kern="1200" dirty="0" smtClean="0"/>
            <a:t/>
          </a:r>
          <a:br>
            <a:rPr lang="en-US" sz="2000" kern="1200" dirty="0" smtClean="0"/>
          </a:br>
          <a:r>
            <a:rPr lang="he-IL" sz="2000" kern="1200" dirty="0" smtClean="0"/>
            <a:t>  כזו". (אפרת,ראיון, </a:t>
          </a:r>
          <a:r>
            <a:rPr lang="he-IL" sz="1800" kern="1200" dirty="0" smtClean="0"/>
            <a:t>26.7.2009</a:t>
          </a:r>
          <a:r>
            <a:rPr lang="he-IL" sz="2000" kern="1200" dirty="0" smtClean="0"/>
            <a:t>).</a:t>
          </a: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solidFill>
              <a:schemeClr val="tx2"/>
            </a:solidFill>
          </a:endParaRP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"הוצגה </a:t>
          </a:r>
          <a:r>
            <a:rPr lang="he-IL" sz="2000" kern="1200" dirty="0" smtClean="0"/>
            <a:t>להם שאלת </a:t>
          </a:r>
          <a:r>
            <a:rPr lang="he-IL" sz="2000" kern="1200" dirty="0" smtClean="0"/>
            <a:t>חקר בנושא איכות </a:t>
          </a:r>
          <a:r>
            <a:rPr lang="he-IL" sz="2000" kern="1200" dirty="0" err="1" smtClean="0"/>
            <a:t>האויר</a:t>
          </a:r>
          <a:r>
            <a:rPr lang="en-US" sz="2000" kern="1200" dirty="0" smtClean="0">
              <a:sym typeface="Symbol"/>
            </a:rPr>
            <a:t></a:t>
          </a:r>
          <a:r>
            <a:rPr lang="he-IL" sz="2000" kern="1200" dirty="0" smtClean="0"/>
            <a:t> </a:t>
          </a:r>
          <a:r>
            <a:rPr lang="he-IL" sz="2000" kern="1200" dirty="0" smtClean="0"/>
            <a:t>הייתי חדשנית לא רק שהרגשתי, אלא זה מה שבאמת היה. הגיעו כל מיני מפקחות של החינוך המיוחד ואפילו הזמינו אותי להסביר איך אני משתמשת בטכנולוגיה לחינוך המיוחד." (שני, ראיון, </a:t>
          </a:r>
          <a:r>
            <a:rPr lang="he-IL" sz="1800" kern="1200" dirty="0" smtClean="0"/>
            <a:t>8.9.2009</a:t>
          </a:r>
          <a:r>
            <a:rPr lang="he-IL" sz="2000" kern="1200" dirty="0" smtClean="0"/>
            <a:t>).</a:t>
          </a:r>
          <a:endParaRPr lang="en-US" sz="2000" kern="1200" dirty="0">
            <a:solidFill>
              <a:schemeClr val="tx2"/>
            </a:solidFill>
          </a:endParaRPr>
        </a:p>
      </dsp:txBody>
      <dsp:txXfrm>
        <a:off x="345578" y="1448"/>
        <a:ext cx="7538442" cy="452306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7644C1-AB02-4C4D-8825-D360BB0B1DBB}">
      <dsp:nvSpPr>
        <dsp:cNvPr id="0" name=""/>
        <dsp:cNvSpPr/>
      </dsp:nvSpPr>
      <dsp:spPr>
        <a:xfrm rot="16200000">
          <a:off x="-1143351" y="2758947"/>
          <a:ext cx="3530251" cy="30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826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 dirty="0"/>
        </a:p>
      </dsp:txBody>
      <dsp:txXfrm>
        <a:off x="-1143351" y="2758947"/>
        <a:ext cx="3530251" cy="305944"/>
      </dsp:txXfrm>
    </dsp:sp>
    <dsp:sp modelId="{EC7D3BB4-0487-40A3-A48A-0FB23EEABDBD}">
      <dsp:nvSpPr>
        <dsp:cNvPr id="0" name=""/>
        <dsp:cNvSpPr/>
      </dsp:nvSpPr>
      <dsp:spPr>
        <a:xfrm>
          <a:off x="774746" y="1146793"/>
          <a:ext cx="1523929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69826" rIns="170688" bIns="170688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מעבדות וירטואליות העוסקת </a:t>
          </a:r>
          <a:r>
            <a:rPr lang="he-IL" sz="1900" kern="1200" dirty="0" err="1" smtClean="0"/>
            <a:t>במכניקה</a:t>
          </a:r>
          <a:endParaRPr lang="he-IL" sz="1900" kern="1200" dirty="0"/>
        </a:p>
      </dsp:txBody>
      <dsp:txXfrm>
        <a:off x="774746" y="1146793"/>
        <a:ext cx="1523929" cy="3530251"/>
      </dsp:txXfrm>
    </dsp:sp>
    <dsp:sp modelId="{3F3D2E1E-1851-491E-9AF6-E89FD34A5969}">
      <dsp:nvSpPr>
        <dsp:cNvPr id="0" name=""/>
        <dsp:cNvSpPr/>
      </dsp:nvSpPr>
      <dsp:spPr>
        <a:xfrm>
          <a:off x="150579" y="28599"/>
          <a:ext cx="2801309" cy="2399946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5CFE87-3AEF-4E58-870A-FC8AFF09F01C}">
      <dsp:nvSpPr>
        <dsp:cNvPr id="0" name=""/>
        <dsp:cNvSpPr/>
      </dsp:nvSpPr>
      <dsp:spPr>
        <a:xfrm rot="16200000">
          <a:off x="2220282" y="2745002"/>
          <a:ext cx="3530251" cy="30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826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 dirty="0"/>
        </a:p>
      </dsp:txBody>
      <dsp:txXfrm>
        <a:off x="2220282" y="2745002"/>
        <a:ext cx="3530251" cy="305944"/>
      </dsp:txXfrm>
    </dsp:sp>
    <dsp:sp modelId="{4B433B35-A074-48CB-AF7A-A45C76F0F8A0}">
      <dsp:nvSpPr>
        <dsp:cNvPr id="0" name=""/>
        <dsp:cNvSpPr/>
      </dsp:nvSpPr>
      <dsp:spPr>
        <a:xfrm>
          <a:off x="3598985" y="1090803"/>
          <a:ext cx="1523929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269826" rIns="142240" bIns="142240" numCol="1" spcCol="1270" anchor="t" anchorCtr="0">
          <a:noAutofit/>
        </a:bodyPr>
        <a:lstStyle/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אנימציה בנושא </a:t>
          </a:r>
          <a:r>
            <a:rPr lang="he-IL" sz="2000" kern="1200" smtClean="0"/>
            <a:t>העברת חומרים </a:t>
          </a:r>
          <a:r>
            <a:rPr lang="he-IL" sz="2000" kern="1200" dirty="0" smtClean="0"/>
            <a:t>דרך קרום התא</a:t>
          </a: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  <a:p>
          <a:pPr marL="171450" lvl="1" indent="-171450" algn="r" defTabSz="7556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700" kern="1200" dirty="0"/>
        </a:p>
      </dsp:txBody>
      <dsp:txXfrm>
        <a:off x="3598985" y="1090803"/>
        <a:ext cx="1523929" cy="3530251"/>
      </dsp:txXfrm>
    </dsp:sp>
    <dsp:sp modelId="{C004B797-D783-45BD-96D1-EEB58B62CE2D}">
      <dsp:nvSpPr>
        <dsp:cNvPr id="0" name=""/>
        <dsp:cNvSpPr/>
      </dsp:nvSpPr>
      <dsp:spPr>
        <a:xfrm>
          <a:off x="3023995" y="67019"/>
          <a:ext cx="2891006" cy="2372057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2A79E-CF19-49C4-911C-4050D6CA6C9C}">
      <dsp:nvSpPr>
        <dsp:cNvPr id="0" name=""/>
        <dsp:cNvSpPr/>
      </dsp:nvSpPr>
      <dsp:spPr>
        <a:xfrm rot="16200000">
          <a:off x="5413480" y="2752938"/>
          <a:ext cx="3530251" cy="305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9826" bIns="0" numCol="1" spcCol="1270" anchor="t" anchorCtr="0">
          <a:noAutofit/>
        </a:bodyPr>
        <a:lstStyle/>
        <a:p>
          <a:pPr lvl="0" algn="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300" kern="1200"/>
        </a:p>
      </dsp:txBody>
      <dsp:txXfrm>
        <a:off x="5413480" y="2752938"/>
        <a:ext cx="3530251" cy="305944"/>
      </dsp:txXfrm>
    </dsp:sp>
    <dsp:sp modelId="{82FDDC9F-73C3-433F-B0E3-0F1196E79152}">
      <dsp:nvSpPr>
        <dsp:cNvPr id="0" name=""/>
        <dsp:cNvSpPr/>
      </dsp:nvSpPr>
      <dsp:spPr>
        <a:xfrm>
          <a:off x="6458321" y="1140785"/>
          <a:ext cx="1523929" cy="353025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269826" rIns="170688" bIns="170688" numCol="1" spcCol="1270" anchor="t" anchorCtr="0">
          <a:noAutofit/>
        </a:bodyPr>
        <a:lstStyle/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900" kern="1200" dirty="0" smtClean="0"/>
            <a:t>אנימציה בנושא מערכת העיכול</a:t>
          </a:r>
          <a:endParaRPr lang="he-IL" sz="1900" kern="1200" dirty="0"/>
        </a:p>
      </dsp:txBody>
      <dsp:txXfrm>
        <a:off x="6458321" y="1140785"/>
        <a:ext cx="1523929" cy="3530251"/>
      </dsp:txXfrm>
    </dsp:sp>
    <dsp:sp modelId="{03ECE6DD-55D6-4FF8-B774-AFFFA1CAFE46}">
      <dsp:nvSpPr>
        <dsp:cNvPr id="0" name=""/>
        <dsp:cNvSpPr/>
      </dsp:nvSpPr>
      <dsp:spPr>
        <a:xfrm>
          <a:off x="5930314" y="40525"/>
          <a:ext cx="2550135" cy="2387929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14288C-5DAC-4F03-AAF3-86A54C820DFD}">
      <dsp:nvSpPr>
        <dsp:cNvPr id="0" name=""/>
        <dsp:cNvSpPr/>
      </dsp:nvSpPr>
      <dsp:spPr>
        <a:xfrm>
          <a:off x="5067047" y="460648"/>
          <a:ext cx="3162552" cy="20134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800" b="1" kern="1200" dirty="0" smtClean="0"/>
            <a:t>טבלה מסכמת תפקיד המורה מול אסטרטגיות שננקטו</a:t>
          </a:r>
          <a:endParaRPr lang="he-IL" sz="2800" b="1" kern="1200" dirty="0"/>
        </a:p>
      </dsp:txBody>
      <dsp:txXfrm>
        <a:off x="5712848" y="460648"/>
        <a:ext cx="2516751" cy="2013477"/>
      </dsp:txXfrm>
    </dsp:sp>
    <dsp:sp modelId="{6474916B-1D90-4861-A322-13DD8BC8BB5A}">
      <dsp:nvSpPr>
        <dsp:cNvPr id="0" name=""/>
        <dsp:cNvSpPr/>
      </dsp:nvSpPr>
      <dsp:spPr>
        <a:xfrm>
          <a:off x="506328" y="0"/>
          <a:ext cx="4756824" cy="452445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2B486-59CC-4D94-929B-4EE6F15EAB5D}">
      <dsp:nvSpPr>
        <dsp:cNvPr id="0" name=""/>
        <dsp:cNvSpPr/>
      </dsp:nvSpPr>
      <dsp:spPr>
        <a:xfrm>
          <a:off x="2989335" y="1038953"/>
          <a:ext cx="5316650" cy="24460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שלבי ההטמעה של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 טכנולוגיות חדשות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בהם נמצאים המורים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על-פי מטריצת </a:t>
          </a:r>
        </a:p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ההלימה ומודל </a:t>
          </a:r>
          <a:r>
            <a:rPr lang="en-US" sz="2000" b="1" kern="1200" dirty="0" smtClean="0"/>
            <a:t>ACOT</a:t>
          </a:r>
          <a:endParaRPr lang="en-US" sz="2000" kern="1200" dirty="0"/>
        </a:p>
      </dsp:txBody>
      <dsp:txXfrm>
        <a:off x="4143182" y="1038953"/>
        <a:ext cx="4162803" cy="2446032"/>
      </dsp:txXfrm>
    </dsp:sp>
    <dsp:sp modelId="{2A28B96C-C095-4296-8AE5-DA269488F853}">
      <dsp:nvSpPr>
        <dsp:cNvPr id="0" name=""/>
        <dsp:cNvSpPr/>
      </dsp:nvSpPr>
      <dsp:spPr>
        <a:xfrm>
          <a:off x="190367" y="2023"/>
          <a:ext cx="5144635" cy="452393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5C2FE1-94CE-4921-9090-4DF6D0AF5CC9}">
      <dsp:nvSpPr>
        <dsp:cNvPr id="0" name=""/>
        <dsp:cNvSpPr/>
      </dsp:nvSpPr>
      <dsp:spPr>
        <a:xfrm>
          <a:off x="0" y="579"/>
          <a:ext cx="8363272" cy="18845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נמצאה הלימה גבוהה בין תפיסות המורים את תפקידם כ</a:t>
          </a:r>
          <a:r>
            <a:rPr lang="he-IL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מנחים</a:t>
          </a:r>
          <a:r>
            <a:rPr lang="he-IL" sz="2400" kern="1200" dirty="0" smtClean="0"/>
            <a:t> ו</a:t>
          </a:r>
          <a:r>
            <a:rPr lang="he-I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מניעים</a:t>
          </a:r>
          <a:r>
            <a:rPr lang="he-IL" sz="2400" kern="1200" dirty="0" smtClean="0"/>
            <a:t> לבין אסטרטגיות הוראה מבוססות </a:t>
          </a:r>
          <a:r>
            <a:rPr lang="he-I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המחשה</a:t>
          </a:r>
          <a:r>
            <a:rPr lang="he-IL" sz="2400" kern="1200" dirty="0" smtClean="0"/>
            <a:t> </a:t>
          </a:r>
          <a:r>
            <a:rPr lang="he-IL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ופתרון בעיות</a:t>
          </a:r>
          <a:r>
            <a:rPr lang="he-IL" sz="2400" kern="1200" dirty="0" smtClean="0"/>
            <a:t>. </a:t>
          </a:r>
          <a:r>
            <a:rPr lang="he-IL" sz="2400" kern="1200" dirty="0" smtClean="0">
              <a:solidFill>
                <a:schemeClr val="bg1"/>
              </a:solidFill>
            </a:rPr>
            <a:t>כלומר מורים מתפקדים כמנחים וכמניעים בשלבם אסטרטגיות הוראה מבוססות המחשה ופתרון בעיות.</a:t>
          </a:r>
          <a:endParaRPr lang="he-IL" sz="2400" kern="1200" dirty="0">
            <a:solidFill>
              <a:schemeClr val="bg1"/>
            </a:solidFill>
          </a:endParaRPr>
        </a:p>
      </dsp:txBody>
      <dsp:txXfrm>
        <a:off x="91997" y="92576"/>
        <a:ext cx="8179278" cy="1700580"/>
      </dsp:txXfrm>
    </dsp:sp>
    <dsp:sp modelId="{AB6265D3-030D-40C4-B9E7-D851BEAD987D}">
      <dsp:nvSpPr>
        <dsp:cNvPr id="0" name=""/>
        <dsp:cNvSpPr/>
      </dsp:nvSpPr>
      <dsp:spPr>
        <a:xfrm>
          <a:off x="0" y="1898457"/>
          <a:ext cx="8363272" cy="14400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>
              <a:solidFill>
                <a:schemeClr val="bg1"/>
              </a:solidFill>
            </a:rPr>
            <a:t>נמצאה רמת הלימה נמוכה בין תפקידי המורה </a:t>
          </a:r>
          <a:r>
            <a:rPr lang="he-IL" sz="2400" b="1" kern="1200" dirty="0" smtClean="0">
              <a:solidFill>
                <a:schemeClr val="bg1"/>
              </a:solidFill>
            </a:rPr>
            <a:t>להוראה רפלקטיבית</a:t>
          </a:r>
          <a:r>
            <a:rPr lang="he-IL" sz="2400" kern="1200" dirty="0" smtClean="0">
              <a:solidFill>
                <a:schemeClr val="bg1"/>
              </a:solidFill>
            </a:rPr>
            <a:t>. נראה כי הגישה הרפלקטיבית בהוראה ובלמידה עדין לא הוטמעה מספיק.</a:t>
          </a:r>
          <a:endParaRPr lang="he-IL" sz="2400" kern="1200" dirty="0">
            <a:solidFill>
              <a:schemeClr val="bg1"/>
            </a:solidFill>
          </a:endParaRPr>
        </a:p>
      </dsp:txBody>
      <dsp:txXfrm>
        <a:off x="70296" y="1968753"/>
        <a:ext cx="8222680" cy="1299431"/>
      </dsp:txXfrm>
    </dsp:sp>
    <dsp:sp modelId="{5817959F-2E66-4665-BB26-E3BCC862A01A}">
      <dsp:nvSpPr>
        <dsp:cNvPr id="0" name=""/>
        <dsp:cNvSpPr/>
      </dsp:nvSpPr>
      <dsp:spPr>
        <a:xfrm>
          <a:off x="0" y="3351783"/>
          <a:ext cx="8363272" cy="161618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ככל שמורה תופס את תפקידו בהיבט רחב יותר ומשתמש במגוון אסטרטגיות הוראה גדול יותר, הוא מטמיע טכנולוגיות למידה והוראה בצורה מושכלת ויצירתית העשויה לעודד למידה קונסטרוקטיביסטית וחשיבה ברמה גבוהה</a:t>
          </a:r>
          <a:r>
            <a:rPr lang="he-IL" sz="2400" kern="1200" dirty="0" smtClean="0"/>
            <a:t>.</a:t>
          </a:r>
          <a:endParaRPr lang="en-US" sz="2400" kern="1200" dirty="0"/>
        </a:p>
      </dsp:txBody>
      <dsp:txXfrm>
        <a:off x="78896" y="3430679"/>
        <a:ext cx="8205480" cy="1458397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272555-DA23-4559-9302-6FF4535E4D1A}">
      <dsp:nvSpPr>
        <dsp:cNvPr id="0" name=""/>
        <dsp:cNvSpPr/>
      </dsp:nvSpPr>
      <dsp:spPr>
        <a:xfrm>
          <a:off x="0" y="164725"/>
          <a:ext cx="8291264" cy="1554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מטריצת ההלימה מאפשרת </a:t>
          </a:r>
          <a:r>
            <a:rPr lang="he-IL" sz="2100" kern="1200" dirty="0" smtClean="0"/>
            <a:t>למקם את המורים בשלבים השונים של הטמעת טכנולוגיות </a:t>
          </a:r>
          <a:r>
            <a:rPr lang="he-IL" sz="2100" kern="1200" dirty="0" err="1" smtClean="0"/>
            <a:t>מ"ת</a:t>
          </a:r>
          <a:r>
            <a:rPr lang="he-IL" sz="2100" kern="1200" dirty="0" smtClean="0"/>
            <a:t> ולזהות </a:t>
          </a:r>
          <a:r>
            <a:rPr lang="he-IL" sz="2100" kern="1200" dirty="0" smtClean="0"/>
            <a:t>תפקידים או אסטרטגיות הוראה שאינם באים לידי ביטוי בשיעורים משולבי טכנולוגיה. </a:t>
          </a:r>
          <a:endParaRPr lang="en-US" sz="2100" kern="1200" dirty="0"/>
        </a:p>
      </dsp:txBody>
      <dsp:txXfrm>
        <a:off x="75863" y="240588"/>
        <a:ext cx="8139538" cy="1402326"/>
      </dsp:txXfrm>
    </dsp:sp>
    <dsp:sp modelId="{86238494-D5C1-4FCE-A6C4-338E5805F175}">
      <dsp:nvSpPr>
        <dsp:cNvPr id="0" name=""/>
        <dsp:cNvSpPr/>
      </dsp:nvSpPr>
      <dsp:spPr>
        <a:xfrm>
          <a:off x="0" y="1779257"/>
          <a:ext cx="8291264" cy="1554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kern="1200" dirty="0" smtClean="0"/>
            <a:t>כלי זה יכול לשמש ככלי אישי לאבחון המורה, מילוי המטריצה לפני ואחרי השתלמויות בתחום טכנולוגיות </a:t>
          </a:r>
          <a:r>
            <a:rPr lang="he-IL" sz="2100" kern="1200" dirty="0" err="1" smtClean="0"/>
            <a:t>מ"ת</a:t>
          </a:r>
          <a:r>
            <a:rPr lang="he-IL" sz="2100" kern="1200" dirty="0" smtClean="0"/>
            <a:t> או לפני ואחרי הטמעת טכנולוגיות חדשות בכיתות הלימוד יכול להצביע על פערים.</a:t>
          </a:r>
          <a:endParaRPr lang="en-US" sz="2100" kern="1200" dirty="0"/>
        </a:p>
      </dsp:txBody>
      <dsp:txXfrm>
        <a:off x="75863" y="1855120"/>
        <a:ext cx="8139538" cy="1402326"/>
      </dsp:txXfrm>
    </dsp:sp>
    <dsp:sp modelId="{1A925F57-639C-4959-814E-0F484906E8B8}">
      <dsp:nvSpPr>
        <dsp:cNvPr id="0" name=""/>
        <dsp:cNvSpPr/>
      </dsp:nvSpPr>
      <dsp:spPr>
        <a:xfrm>
          <a:off x="0" y="3393790"/>
          <a:ext cx="8291264" cy="15540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b="1" kern="1200" dirty="0" smtClean="0"/>
            <a:t>פערים חיובים </a:t>
          </a:r>
          <a:r>
            <a:rPr lang="he-IL" sz="2100" kern="1200" dirty="0" smtClean="0"/>
            <a:t>עשויים לזהות התקדמות בהטמעת טכנולוגיות </a:t>
          </a:r>
          <a:r>
            <a:rPr lang="he-IL" sz="2100" kern="1200" dirty="0" err="1" smtClean="0"/>
            <a:t>מ"ת</a:t>
          </a:r>
          <a:r>
            <a:rPr lang="he-IL" sz="2100" kern="1200" dirty="0" smtClean="0"/>
            <a:t> ושיטות הוראה </a:t>
          </a:r>
          <a:r>
            <a:rPr lang="he-IL" sz="2100" kern="1200" dirty="0" err="1" smtClean="0"/>
            <a:t>קונסטרוקטיביסטיות</a:t>
          </a:r>
          <a:r>
            <a:rPr lang="he-IL" sz="2100" kern="1200" dirty="0" smtClean="0"/>
            <a:t>. </a:t>
          </a:r>
        </a:p>
        <a:p>
          <a:pPr lvl="0" algn="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100" b="1" kern="1200" dirty="0" smtClean="0"/>
            <a:t>פערים שלילים </a:t>
          </a:r>
          <a:r>
            <a:rPr lang="he-IL" sz="2100" kern="1200" dirty="0" smtClean="0"/>
            <a:t>עלולים לזהות נסיגה בהתפתחות המקצועית של המורה ולשמש כתמרור אזהרה ואמצעי המצביע על נקודות החולשה אותן יש לשפר.</a:t>
          </a:r>
          <a:endParaRPr lang="en-US" sz="2100" kern="1200" dirty="0"/>
        </a:p>
      </dsp:txBody>
      <dsp:txXfrm>
        <a:off x="75863" y="3469653"/>
        <a:ext cx="8139538" cy="14023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FC262F-6C09-4DC9-991B-85EF59A80EE9}">
      <dsp:nvSpPr>
        <dsp:cNvPr id="0" name=""/>
        <dsp:cNvSpPr/>
      </dsp:nvSpPr>
      <dsp:spPr>
        <a:xfrm>
          <a:off x="0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הוראה קונסטרוקטיביסטית חברתית</a:t>
          </a:r>
          <a:endParaRPr lang="he-IL" sz="2600" kern="1200" dirty="0"/>
        </a:p>
      </dsp:txBody>
      <dsp:txXfrm>
        <a:off x="0" y="0"/>
        <a:ext cx="2611933" cy="1357788"/>
      </dsp:txXfrm>
    </dsp:sp>
    <dsp:sp modelId="{3616565A-68EF-400E-9AEB-611A9ABDDE73}">
      <dsp:nvSpPr>
        <dsp:cNvPr id="0" name=""/>
        <dsp:cNvSpPr/>
      </dsp:nvSpPr>
      <dsp:spPr>
        <a:xfrm>
          <a:off x="155328" y="1358078"/>
          <a:ext cx="2303286" cy="124406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אינטראקציות חברתיות עם עמית או אדם מבוגר או אדם מיומן</a:t>
          </a:r>
          <a:endParaRPr lang="he-IL" sz="2000" kern="1200" dirty="0"/>
        </a:p>
      </dsp:txBody>
      <dsp:txXfrm>
        <a:off x="191765" y="1394515"/>
        <a:ext cx="2230412" cy="1171186"/>
      </dsp:txXfrm>
    </dsp:sp>
    <dsp:sp modelId="{F9786600-4D8F-4170-BFC4-ACD0037CF24D}">
      <dsp:nvSpPr>
        <dsp:cNvPr id="0" name=""/>
        <dsp:cNvSpPr/>
      </dsp:nvSpPr>
      <dsp:spPr>
        <a:xfrm>
          <a:off x="262197" y="2715288"/>
          <a:ext cx="2089546" cy="735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הצגת דעות , חלופות והנמקות</a:t>
          </a:r>
          <a:endParaRPr lang="he-IL" sz="2000" kern="1200" dirty="0"/>
        </a:p>
      </dsp:txBody>
      <dsp:txXfrm>
        <a:off x="283738" y="2736829"/>
        <a:ext cx="2046464" cy="692386"/>
      </dsp:txXfrm>
    </dsp:sp>
    <dsp:sp modelId="{99F7352F-4700-47DD-8678-FACE05E9B8AB}">
      <dsp:nvSpPr>
        <dsp:cNvPr id="0" name=""/>
        <dsp:cNvSpPr/>
      </dsp:nvSpPr>
      <dsp:spPr>
        <a:xfrm>
          <a:off x="262197" y="3563906"/>
          <a:ext cx="2089546" cy="735468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Vygotsky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1989 </a:t>
          </a:r>
          <a:br>
            <a:rPr lang="en-US" sz="1800" kern="1200" dirty="0" smtClean="0">
              <a:latin typeface="Times New Roman" pitchFamily="18" charset="0"/>
              <a:cs typeface="Times New Roman" pitchFamily="18" charset="0"/>
            </a:rPr>
          </a:br>
          <a:r>
            <a:rPr lang="he-IL" sz="1800" kern="1200" dirty="0" smtClean="0">
              <a:latin typeface="Times New Roman" pitchFamily="18" charset="0"/>
              <a:cs typeface="+mn-cs"/>
            </a:rPr>
            <a:t>סלומון,</a:t>
          </a:r>
          <a:r>
            <a:rPr lang="he-IL" sz="1800" kern="1200" dirty="0" smtClean="0">
              <a:latin typeface="Times New Roman" pitchFamily="18" charset="0"/>
              <a:cs typeface="Times New Roman" pitchFamily="18" charset="0"/>
            </a:rPr>
            <a:t> 2000</a:t>
          </a:r>
          <a:endParaRPr lang="he-IL" sz="1800" kern="1200" dirty="0"/>
        </a:p>
      </dsp:txBody>
      <dsp:txXfrm>
        <a:off x="283738" y="3585447"/>
        <a:ext cx="2046464" cy="692386"/>
      </dsp:txXfrm>
    </dsp:sp>
    <dsp:sp modelId="{123679D5-393B-40EC-A024-835A7093B2F6}">
      <dsp:nvSpPr>
        <dsp:cNvPr id="0" name=""/>
        <dsp:cNvSpPr/>
      </dsp:nvSpPr>
      <dsp:spPr>
        <a:xfrm>
          <a:off x="2808833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הוראה קונסטרוקטיביסטית</a:t>
          </a:r>
          <a:endParaRPr lang="he-IL" sz="2600" kern="1200" dirty="0"/>
        </a:p>
      </dsp:txBody>
      <dsp:txXfrm>
        <a:off x="2808833" y="0"/>
        <a:ext cx="2611933" cy="1357788"/>
      </dsp:txXfrm>
    </dsp:sp>
    <dsp:sp modelId="{3823A49D-7FF8-450B-9B67-D4B8370BF6E2}">
      <dsp:nvSpPr>
        <dsp:cNvPr id="0" name=""/>
        <dsp:cNvSpPr/>
      </dsp:nvSpPr>
      <dsp:spPr>
        <a:xfrm>
          <a:off x="3070026" y="1357899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התלמיד במרכז ההוראה</a:t>
          </a:r>
          <a:endParaRPr lang="he-IL" sz="2000" kern="1200" dirty="0"/>
        </a:p>
      </dsp:txBody>
      <dsp:txXfrm>
        <a:off x="3089337" y="1377210"/>
        <a:ext cx="2050924" cy="620714"/>
      </dsp:txXfrm>
    </dsp:sp>
    <dsp:sp modelId="{D62C1EAE-DA05-4D8D-A1D6-B50B732A3DA4}">
      <dsp:nvSpPr>
        <dsp:cNvPr id="0" name=""/>
        <dsp:cNvSpPr/>
      </dsp:nvSpPr>
      <dsp:spPr>
        <a:xfrm>
          <a:off x="3070026" y="2118672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הבניית ידע</a:t>
          </a:r>
          <a:endParaRPr lang="he-IL" sz="2000" kern="1200" dirty="0"/>
        </a:p>
      </dsp:txBody>
      <dsp:txXfrm>
        <a:off x="3089337" y="2137983"/>
        <a:ext cx="2050924" cy="620714"/>
      </dsp:txXfrm>
    </dsp:sp>
    <dsp:sp modelId="{47F57FE3-3EF6-4C22-B42C-9F6E6B6F55FA}">
      <dsp:nvSpPr>
        <dsp:cNvPr id="0" name=""/>
        <dsp:cNvSpPr/>
      </dsp:nvSpPr>
      <dsp:spPr>
        <a:xfrm>
          <a:off x="3070026" y="2879445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התלמיד פעיל בתהליך הלמידה</a:t>
          </a:r>
          <a:endParaRPr lang="he-IL" sz="2000" kern="1200" dirty="0"/>
        </a:p>
      </dsp:txBody>
      <dsp:txXfrm>
        <a:off x="3089337" y="2898756"/>
        <a:ext cx="2050924" cy="620714"/>
      </dsp:txXfrm>
    </dsp:sp>
    <dsp:sp modelId="{25F62683-A7D8-490C-B1AB-49638E044AB0}">
      <dsp:nvSpPr>
        <dsp:cNvPr id="0" name=""/>
        <dsp:cNvSpPr/>
      </dsp:nvSpPr>
      <dsp:spPr>
        <a:xfrm>
          <a:off x="3070026" y="3640217"/>
          <a:ext cx="2089546" cy="6593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Salomon,</a:t>
          </a:r>
          <a:r>
            <a:rPr lang="en-US" sz="1800" kern="1200" dirty="0" smtClean="0">
              <a:cs typeface="+mj-cs"/>
            </a:rPr>
            <a:t> 1992</a:t>
          </a:r>
          <a:br>
            <a:rPr lang="en-US" sz="1800" kern="1200" dirty="0" smtClean="0">
              <a:cs typeface="+mj-cs"/>
            </a:rPr>
          </a:br>
          <a:r>
            <a:rPr lang="he-IL" sz="1800" kern="1200" dirty="0" smtClean="0">
              <a:cs typeface="+mj-cs"/>
            </a:rPr>
            <a:t> ברוקס &amp; </a:t>
          </a:r>
          <a:r>
            <a:rPr lang="he-IL" sz="1800" kern="1200" dirty="0" err="1" smtClean="0">
              <a:cs typeface="+mj-cs"/>
            </a:rPr>
            <a:t>ברוקס</a:t>
          </a:r>
          <a:r>
            <a:rPr lang="he-IL" sz="1800" kern="1200" dirty="0" smtClean="0">
              <a:cs typeface="+mj-cs"/>
            </a:rPr>
            <a:t>, </a:t>
          </a:r>
          <a:r>
            <a:rPr lang="he-IL" sz="1600" kern="1200" dirty="0" smtClean="0">
              <a:cs typeface="+mn-cs"/>
            </a:rPr>
            <a:t>1997</a:t>
          </a:r>
          <a:endParaRPr lang="he-IL" sz="1800" kern="1200" dirty="0">
            <a:cs typeface="+mj-cs"/>
          </a:endParaRPr>
        </a:p>
      </dsp:txBody>
      <dsp:txXfrm>
        <a:off x="3089337" y="3659528"/>
        <a:ext cx="2050924" cy="620714"/>
      </dsp:txXfrm>
    </dsp:sp>
    <dsp:sp modelId="{A401DAB7-91C5-4692-9789-2D2E3E067A6F}">
      <dsp:nvSpPr>
        <dsp:cNvPr id="0" name=""/>
        <dsp:cNvSpPr/>
      </dsp:nvSpPr>
      <dsp:spPr>
        <a:xfrm>
          <a:off x="5616661" y="0"/>
          <a:ext cx="2611933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600" kern="1200" dirty="0" smtClean="0"/>
            <a:t>הוראה מסורתית</a:t>
          </a:r>
          <a:endParaRPr lang="he-IL" sz="2600" kern="1200" dirty="0"/>
        </a:p>
      </dsp:txBody>
      <dsp:txXfrm>
        <a:off x="5616661" y="0"/>
        <a:ext cx="2611933" cy="1357788"/>
      </dsp:txXfrm>
    </dsp:sp>
    <dsp:sp modelId="{C086D2AF-E2A4-4539-9AA7-E43CF91B0BB8}">
      <dsp:nvSpPr>
        <dsp:cNvPr id="0" name=""/>
        <dsp:cNvSpPr/>
      </dsp:nvSpPr>
      <dsp:spPr>
        <a:xfrm>
          <a:off x="5877855" y="1357899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המורה במרכז ההוראה</a:t>
          </a:r>
          <a:endParaRPr lang="he-IL" sz="2000" kern="1200" dirty="0"/>
        </a:p>
      </dsp:txBody>
      <dsp:txXfrm>
        <a:off x="5897166" y="1377210"/>
        <a:ext cx="2050924" cy="620714"/>
      </dsp:txXfrm>
    </dsp:sp>
    <dsp:sp modelId="{0B17715B-42E8-43BD-8794-4BE88223AD62}">
      <dsp:nvSpPr>
        <dsp:cNvPr id="0" name=""/>
        <dsp:cNvSpPr/>
      </dsp:nvSpPr>
      <dsp:spPr>
        <a:xfrm>
          <a:off x="5877855" y="2118672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העברת ידע</a:t>
          </a:r>
          <a:endParaRPr lang="he-IL" sz="2000" kern="1200" dirty="0"/>
        </a:p>
      </dsp:txBody>
      <dsp:txXfrm>
        <a:off x="5897166" y="2137983"/>
        <a:ext cx="2050924" cy="620714"/>
      </dsp:txXfrm>
    </dsp:sp>
    <dsp:sp modelId="{DE673FB1-70CB-408B-BAD8-2C890D66BD8E}">
      <dsp:nvSpPr>
        <dsp:cNvPr id="0" name=""/>
        <dsp:cNvSpPr/>
      </dsp:nvSpPr>
      <dsp:spPr>
        <a:xfrm>
          <a:off x="5877855" y="2879445"/>
          <a:ext cx="2089546" cy="6593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התלמיד פסיבי בתהליך הלמידה</a:t>
          </a:r>
          <a:endParaRPr lang="he-IL" sz="2000" kern="1200" dirty="0"/>
        </a:p>
      </dsp:txBody>
      <dsp:txXfrm>
        <a:off x="5897166" y="2898756"/>
        <a:ext cx="2050924" cy="620714"/>
      </dsp:txXfrm>
    </dsp:sp>
    <dsp:sp modelId="{0B4921B4-E229-490F-9804-D30A7F980C65}">
      <dsp:nvSpPr>
        <dsp:cNvPr id="0" name=""/>
        <dsp:cNvSpPr/>
      </dsp:nvSpPr>
      <dsp:spPr>
        <a:xfrm>
          <a:off x="5877855" y="3640217"/>
          <a:ext cx="2089546" cy="659336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Becker &amp; </a:t>
          </a:r>
          <a:r>
            <a:rPr lang="en-US" sz="1800" kern="1200" dirty="0" err="1" smtClean="0">
              <a:latin typeface="Times New Roman" pitchFamily="18" charset="0"/>
              <a:cs typeface="Times New Roman" pitchFamily="18" charset="0"/>
            </a:rPr>
            <a:t>Ravitz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1999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; Carey, </a:t>
          </a:r>
          <a:r>
            <a:rPr lang="en-US" sz="1600" kern="1200" dirty="0" smtClean="0">
              <a:latin typeface="Times New Roman" pitchFamily="18" charset="0"/>
              <a:cs typeface="Times New Roman" pitchFamily="18" charset="0"/>
            </a:rPr>
            <a:t>1993</a:t>
          </a:r>
          <a:endParaRPr lang="he-IL" sz="1800" kern="1200" dirty="0"/>
        </a:p>
      </dsp:txBody>
      <dsp:txXfrm>
        <a:off x="5897166" y="3659528"/>
        <a:ext cx="2050924" cy="6207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6920B-752B-44EF-93DE-D7900B91AFCA}">
      <dsp:nvSpPr>
        <dsp:cNvPr id="0" name=""/>
        <dsp:cNvSpPr/>
      </dsp:nvSpPr>
      <dsp:spPr>
        <a:xfrm>
          <a:off x="14400" y="0"/>
          <a:ext cx="194488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חדשן</a:t>
          </a:r>
          <a:endParaRPr lang="he-IL" sz="2400" kern="1200" dirty="0"/>
        </a:p>
      </dsp:txBody>
      <dsp:txXfrm>
        <a:off x="14400" y="0"/>
        <a:ext cx="1944885" cy="1357788"/>
      </dsp:txXfrm>
    </dsp:sp>
    <dsp:sp modelId="{EF8CF13C-A124-4753-8F08-FEC28D6C935A}">
      <dsp:nvSpPr>
        <dsp:cNvPr id="0" name=""/>
        <dsp:cNvSpPr/>
      </dsp:nvSpPr>
      <dsp:spPr>
        <a:xfrm>
          <a:off x="158567" y="1036710"/>
          <a:ext cx="1698601" cy="916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משלב טכנולוגיות חדשות בהוראה </a:t>
          </a:r>
          <a:endParaRPr lang="he-IL" sz="2000" kern="1200" dirty="0"/>
        </a:p>
      </dsp:txBody>
      <dsp:txXfrm>
        <a:off x="185399" y="1063542"/>
        <a:ext cx="1644937" cy="862454"/>
      </dsp:txXfrm>
    </dsp:sp>
    <dsp:sp modelId="{E0B30003-5C86-48E4-8406-B4B05BC55CFF}">
      <dsp:nvSpPr>
        <dsp:cNvPr id="0" name=""/>
        <dsp:cNvSpPr/>
      </dsp:nvSpPr>
      <dsp:spPr>
        <a:xfrm>
          <a:off x="109050" y="2167111"/>
          <a:ext cx="1794585" cy="8461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מתנסה בדרכי הוראה חדשות </a:t>
          </a:r>
          <a:endParaRPr lang="he-IL" sz="2000" kern="1200" dirty="0"/>
        </a:p>
      </dsp:txBody>
      <dsp:txXfrm>
        <a:off x="133833" y="2191894"/>
        <a:ext cx="1745019" cy="796582"/>
      </dsp:txXfrm>
    </dsp:sp>
    <dsp:sp modelId="{3647668A-7F14-4D05-B68E-11F1F53412EA}">
      <dsp:nvSpPr>
        <dsp:cNvPr id="0" name=""/>
        <dsp:cNvSpPr/>
      </dsp:nvSpPr>
      <dsp:spPr>
        <a:xfrm>
          <a:off x="106211" y="3170581"/>
          <a:ext cx="1800264" cy="9527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32385" rIns="43180" bIns="32385" numCol="1" spcCol="1270" anchor="ctr" anchorCtr="0">
          <a:noAutofit/>
        </a:bodyPr>
        <a:lstStyle/>
        <a:p>
          <a:pPr lvl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Van </a:t>
          </a:r>
          <a:r>
            <a:rPr lang="en-US" sz="1700" kern="1200" dirty="0" err="1" smtClean="0">
              <a:latin typeface="Times New Roman" pitchFamily="18" charset="0"/>
              <a:cs typeface="Times New Roman" pitchFamily="18" charset="0"/>
            </a:rPr>
            <a:t>Braak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, 2001;  </a:t>
          </a:r>
          <a:r>
            <a:rPr lang="en-US" sz="1700" kern="1200" dirty="0" err="1" smtClean="0">
              <a:latin typeface="Times New Roman" pitchFamily="18" charset="0"/>
              <a:cs typeface="Times New Roman" pitchFamily="18" charset="0"/>
            </a:rPr>
            <a:t>Krajcik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 , </a:t>
          </a:r>
          <a:r>
            <a:rPr lang="en-US" sz="1700" kern="1200" dirty="0" err="1" smtClean="0">
              <a:latin typeface="Times New Roman" pitchFamily="18" charset="0"/>
              <a:cs typeface="Times New Roman" pitchFamily="18" charset="0"/>
            </a:rPr>
            <a:t>Czerniak</a:t>
          </a:r>
          <a:r>
            <a:rPr lang="en-US" sz="1700" kern="1200" dirty="0" smtClean="0">
              <a:latin typeface="Times New Roman" pitchFamily="18" charset="0"/>
              <a:cs typeface="Times New Roman" pitchFamily="18" charset="0"/>
            </a:rPr>
            <a:t> &amp; Berger, 2003</a:t>
          </a:r>
          <a:endParaRPr lang="he-IL" sz="17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34115" y="3198485"/>
        <a:ext cx="1744456" cy="896918"/>
      </dsp:txXfrm>
    </dsp:sp>
    <dsp:sp modelId="{2252858F-91B3-49E7-A8BA-8215B41E2582}">
      <dsp:nvSpPr>
        <dsp:cNvPr id="0" name=""/>
        <dsp:cNvSpPr/>
      </dsp:nvSpPr>
      <dsp:spPr>
        <a:xfrm>
          <a:off x="2094981" y="0"/>
          <a:ext cx="194488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שותף</a:t>
          </a:r>
          <a:endParaRPr lang="he-IL" sz="2400" kern="1200" dirty="0"/>
        </a:p>
      </dsp:txBody>
      <dsp:txXfrm>
        <a:off x="2094981" y="0"/>
        <a:ext cx="1944885" cy="1357788"/>
      </dsp:txXfrm>
    </dsp:sp>
    <dsp:sp modelId="{4B6D2891-4458-470C-A5C4-0082B93C25E6}">
      <dsp:nvSpPr>
        <dsp:cNvPr id="0" name=""/>
        <dsp:cNvSpPr/>
      </dsp:nvSpPr>
      <dsp:spPr>
        <a:xfrm>
          <a:off x="2218520" y="1037780"/>
          <a:ext cx="1752264" cy="11022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שותף לקהילה לומדת הכוללת אותו ואת תלמידיו.</a:t>
          </a:r>
          <a:endParaRPr lang="he-IL" sz="2000" kern="1200" dirty="0">
            <a:solidFill>
              <a:srgbClr val="FF0000"/>
            </a:solidFill>
          </a:endParaRPr>
        </a:p>
      </dsp:txBody>
      <dsp:txXfrm>
        <a:off x="2250803" y="1070063"/>
        <a:ext cx="1687698" cy="1037661"/>
      </dsp:txXfrm>
    </dsp:sp>
    <dsp:sp modelId="{15569701-448C-46C0-8DD4-40DCAF39514E}">
      <dsp:nvSpPr>
        <dsp:cNvPr id="0" name=""/>
        <dsp:cNvSpPr/>
      </dsp:nvSpPr>
      <dsp:spPr>
        <a:xfrm>
          <a:off x="2176876" y="2327868"/>
          <a:ext cx="1803718" cy="11527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2000" kern="1200" dirty="0" smtClean="0">
            <a:solidFill>
              <a:schemeClr val="bg1"/>
            </a:solidFill>
          </a:endParaRP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>
              <a:solidFill>
                <a:schemeClr val="bg1"/>
              </a:solidFill>
            </a:rPr>
            <a:t>שותף לקהילה לומדת הכוללת עמיתים מתחומי דעת שונים</a:t>
          </a:r>
          <a:r>
            <a:rPr lang="en-US" sz="2000" kern="1200" dirty="0" smtClean="0">
              <a:solidFill>
                <a:schemeClr val="bg1"/>
              </a:solidFill>
            </a:rPr>
            <a:t/>
          </a:r>
          <a:br>
            <a:rPr lang="en-US" sz="2000" kern="1200" dirty="0" smtClean="0">
              <a:solidFill>
                <a:schemeClr val="bg1"/>
              </a:solidFill>
            </a:rPr>
          </a:br>
          <a:endParaRPr lang="he-IL" sz="2000" kern="1200" dirty="0">
            <a:solidFill>
              <a:schemeClr val="bg1"/>
            </a:solidFill>
          </a:endParaRPr>
        </a:p>
      </dsp:txBody>
      <dsp:txXfrm>
        <a:off x="2210639" y="2361631"/>
        <a:ext cx="1736192" cy="1085235"/>
      </dsp:txXfrm>
    </dsp:sp>
    <dsp:sp modelId="{E56F64DC-AB30-436D-855D-F70311A265B4}">
      <dsp:nvSpPr>
        <dsp:cNvPr id="0" name=""/>
        <dsp:cNvSpPr/>
      </dsp:nvSpPr>
      <dsp:spPr>
        <a:xfrm>
          <a:off x="2191416" y="3671067"/>
          <a:ext cx="1787521" cy="6683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400" kern="1200" dirty="0" smtClean="0">
              <a:solidFill>
                <a:schemeClr val="bg1"/>
              </a:solidFill>
            </a:rPr>
            <a:t> </a:t>
          </a:r>
          <a:r>
            <a:rPr lang="en-US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Crawford, 2000; </a:t>
          </a:r>
          <a:r>
            <a:rPr lang="en-US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Sandholtz</a:t>
          </a:r>
          <a:r>
            <a:rPr lang="en-US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, </a:t>
          </a:r>
          <a:r>
            <a:rPr lang="en-US" sz="1400" kern="1200" dirty="0" err="1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Ringstaff</a:t>
          </a:r>
          <a:r>
            <a:rPr lang="en-US" sz="1400" kern="1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 &amp; Dwyer, 1997</a:t>
          </a:r>
          <a:endParaRPr lang="he-IL" sz="1400" kern="1200" dirty="0">
            <a:solidFill>
              <a:schemeClr val="bg1"/>
            </a:solidFill>
          </a:endParaRPr>
        </a:p>
      </dsp:txBody>
      <dsp:txXfrm>
        <a:off x="2210990" y="3690641"/>
        <a:ext cx="1748373" cy="629160"/>
      </dsp:txXfrm>
    </dsp:sp>
    <dsp:sp modelId="{1B534CBD-65BA-458D-8B34-AA73124CC912}">
      <dsp:nvSpPr>
        <dsp:cNvPr id="0" name=""/>
        <dsp:cNvSpPr/>
      </dsp:nvSpPr>
      <dsp:spPr>
        <a:xfrm>
          <a:off x="4186799" y="0"/>
          <a:ext cx="194488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מניע</a:t>
          </a:r>
          <a:endParaRPr lang="he-IL" sz="2400" kern="1200" dirty="0"/>
        </a:p>
      </dsp:txBody>
      <dsp:txXfrm>
        <a:off x="4186799" y="0"/>
        <a:ext cx="1944885" cy="1357788"/>
      </dsp:txXfrm>
    </dsp:sp>
    <dsp:sp modelId="{4BE8B55B-617C-447B-8378-D335100405BF}">
      <dsp:nvSpPr>
        <dsp:cNvPr id="0" name=""/>
        <dsp:cNvSpPr/>
      </dsp:nvSpPr>
      <dsp:spPr>
        <a:xfrm>
          <a:off x="4187103" y="1038923"/>
          <a:ext cx="1948884" cy="5156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מעודד וממריץ את התלמיד ללמידה</a:t>
          </a:r>
          <a:endParaRPr lang="he-IL" sz="2000" kern="1200" dirty="0"/>
        </a:p>
      </dsp:txBody>
      <dsp:txXfrm>
        <a:off x="4202205" y="1054025"/>
        <a:ext cx="1918680" cy="485426"/>
      </dsp:txXfrm>
    </dsp:sp>
    <dsp:sp modelId="{4F4379E1-AD88-4B73-AD36-868A27306560}">
      <dsp:nvSpPr>
        <dsp:cNvPr id="0" name=""/>
        <dsp:cNvSpPr/>
      </dsp:nvSpPr>
      <dsp:spPr>
        <a:xfrm>
          <a:off x="4295308" y="1681568"/>
          <a:ext cx="1774016" cy="63763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נותן משימות רלוונטיות</a:t>
          </a:r>
          <a:endParaRPr lang="he-IL" sz="20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kern="1200" dirty="0"/>
        </a:p>
      </dsp:txBody>
      <dsp:txXfrm>
        <a:off x="4313984" y="1700244"/>
        <a:ext cx="1736664" cy="600283"/>
      </dsp:txXfrm>
    </dsp:sp>
    <dsp:sp modelId="{23784022-D8EC-4956-A5C3-59AAD5E1F27D}">
      <dsp:nvSpPr>
        <dsp:cNvPr id="0" name=""/>
        <dsp:cNvSpPr/>
      </dsp:nvSpPr>
      <dsp:spPr>
        <a:xfrm>
          <a:off x="4248989" y="2441948"/>
          <a:ext cx="1839893" cy="66830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מעביר האחריות ללמידה לתלמיד</a:t>
          </a:r>
          <a:endParaRPr lang="he-IL" sz="2000" kern="1200" dirty="0"/>
        </a:p>
        <a:p>
          <a:pPr marL="114300" lvl="1" indent="-114300" algn="r" defTabSz="6223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400" kern="1200" dirty="0"/>
        </a:p>
      </dsp:txBody>
      <dsp:txXfrm>
        <a:off x="4268563" y="2461522"/>
        <a:ext cx="1800745" cy="629159"/>
      </dsp:txXfrm>
    </dsp:sp>
    <dsp:sp modelId="{C67E0D9A-1BBE-49BC-9CB7-176750462442}">
      <dsp:nvSpPr>
        <dsp:cNvPr id="0" name=""/>
        <dsp:cNvSpPr/>
      </dsp:nvSpPr>
      <dsp:spPr>
        <a:xfrm>
          <a:off x="4267271" y="3257123"/>
          <a:ext cx="1826543" cy="59896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t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עוקב אחר תהליך הלמידה</a:t>
          </a:r>
          <a:endParaRPr lang="he-IL" sz="2000" kern="1200" dirty="0"/>
        </a:p>
        <a:p>
          <a:pPr marL="57150" lvl="1" indent="-57150" algn="r" defTabSz="4889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100" kern="1200" dirty="0"/>
        </a:p>
      </dsp:txBody>
      <dsp:txXfrm>
        <a:off x="4284814" y="3274666"/>
        <a:ext cx="1791457" cy="563881"/>
      </dsp:txXfrm>
    </dsp:sp>
    <dsp:sp modelId="{4701231D-2A7A-472E-87BD-96D77E503DB7}">
      <dsp:nvSpPr>
        <dsp:cNvPr id="0" name=""/>
        <dsp:cNvSpPr/>
      </dsp:nvSpPr>
      <dsp:spPr>
        <a:xfrm>
          <a:off x="4293114" y="3938769"/>
          <a:ext cx="1778341" cy="48811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Ames, 1992;</a:t>
          </a:r>
          <a:br>
            <a:rPr lang="en-US" sz="1400" kern="1200" dirty="0" smtClean="0">
              <a:latin typeface="Times New Roman" pitchFamily="18" charset="0"/>
              <a:cs typeface="Times New Roman" pitchFamily="18" charset="0"/>
            </a:rPr>
          </a:b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Crawfod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, 2000</a:t>
          </a:r>
          <a:endParaRPr lang="he-IL" sz="1100" kern="1200" dirty="0"/>
        </a:p>
      </dsp:txBody>
      <dsp:txXfrm>
        <a:off x="4307410" y="3953065"/>
        <a:ext cx="1749749" cy="459526"/>
      </dsp:txXfrm>
    </dsp:sp>
    <dsp:sp modelId="{79DED25F-0E0B-4568-9DDD-D56DB092F189}">
      <dsp:nvSpPr>
        <dsp:cNvPr id="0" name=""/>
        <dsp:cNvSpPr/>
      </dsp:nvSpPr>
      <dsp:spPr>
        <a:xfrm>
          <a:off x="6284714" y="0"/>
          <a:ext cx="1944885" cy="4525963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מנחה</a:t>
          </a:r>
          <a:endParaRPr lang="he-IL" sz="2400" kern="1200" dirty="0"/>
        </a:p>
      </dsp:txBody>
      <dsp:txXfrm>
        <a:off x="6284714" y="0"/>
        <a:ext cx="1944885" cy="1357788"/>
      </dsp:txXfrm>
    </dsp:sp>
    <dsp:sp modelId="{B8BB53F1-188F-4017-8BEE-B39D6B1D87A9}">
      <dsp:nvSpPr>
        <dsp:cNvPr id="0" name=""/>
        <dsp:cNvSpPr/>
      </dsp:nvSpPr>
      <dsp:spPr>
        <a:xfrm>
          <a:off x="6349365" y="1031983"/>
          <a:ext cx="1824022" cy="8415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מנחה פרטים וקבוצה לביצוע יעדים </a:t>
          </a:r>
          <a:endParaRPr lang="he-IL" sz="2000" kern="1200" dirty="0"/>
        </a:p>
      </dsp:txBody>
      <dsp:txXfrm>
        <a:off x="6374013" y="1056631"/>
        <a:ext cx="1774726" cy="792249"/>
      </dsp:txXfrm>
    </dsp:sp>
    <dsp:sp modelId="{242AF003-2B31-4AB7-B9F4-64C1A81C1EAA}">
      <dsp:nvSpPr>
        <dsp:cNvPr id="0" name=""/>
        <dsp:cNvSpPr/>
      </dsp:nvSpPr>
      <dsp:spPr>
        <a:xfrm>
          <a:off x="6335074" y="1974557"/>
          <a:ext cx="1818592" cy="8489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נמנע ממתן תשובות חד משמעיות</a:t>
          </a:r>
          <a:endParaRPr lang="he-IL" sz="2000" kern="1200" dirty="0"/>
        </a:p>
      </dsp:txBody>
      <dsp:txXfrm>
        <a:off x="6359940" y="1999423"/>
        <a:ext cx="1768860" cy="799246"/>
      </dsp:txXfrm>
    </dsp:sp>
    <dsp:sp modelId="{3F409C42-A420-40FA-9781-9CDAA694C100}">
      <dsp:nvSpPr>
        <dsp:cNvPr id="0" name=""/>
        <dsp:cNvSpPr/>
      </dsp:nvSpPr>
      <dsp:spPr>
        <a:xfrm>
          <a:off x="6349349" y="3009721"/>
          <a:ext cx="1772055" cy="7546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מעודד תלמידים להביע רעיונות ולשאול שאלות</a:t>
          </a:r>
          <a:endParaRPr lang="he-IL" sz="2000" kern="1200" dirty="0"/>
        </a:p>
      </dsp:txBody>
      <dsp:txXfrm>
        <a:off x="6371451" y="3031823"/>
        <a:ext cx="1727851" cy="710408"/>
      </dsp:txXfrm>
    </dsp:sp>
    <dsp:sp modelId="{844EA554-4CDD-454C-91C1-C0C438258359}">
      <dsp:nvSpPr>
        <dsp:cNvPr id="0" name=""/>
        <dsp:cNvSpPr/>
      </dsp:nvSpPr>
      <dsp:spPr>
        <a:xfrm>
          <a:off x="6350290" y="3911452"/>
          <a:ext cx="1805274" cy="38725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0955" rIns="27940" bIns="20955" numCol="1" spcCol="1270" anchor="ctr" anchorCtr="0">
          <a:noAutofit/>
        </a:bodyPr>
        <a:lstStyle/>
        <a:p>
          <a:pPr lvl="0" algn="ctr" defTabSz="4889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1100" kern="1200" dirty="0" smtClean="0"/>
            <a:t> 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NRC, 1996; Crawford, 2000</a:t>
          </a:r>
          <a:r>
            <a:rPr lang="en-US" sz="1100" kern="1200" dirty="0" smtClean="0">
              <a:latin typeface="Times New Roman" pitchFamily="18" charset="0"/>
              <a:cs typeface="Times New Roman" pitchFamily="18" charset="0"/>
            </a:rPr>
            <a:t>; </a:t>
          </a:r>
          <a:endParaRPr lang="he-IL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61632" y="3922794"/>
        <a:ext cx="1782590" cy="3645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F5257D-82B3-4B79-92DF-DF29BFC607B5}">
      <dsp:nvSpPr>
        <dsp:cNvPr id="0" name=""/>
        <dsp:cNvSpPr/>
      </dsp:nvSpPr>
      <dsp:spPr>
        <a:xfrm>
          <a:off x="0" y="0"/>
          <a:ext cx="8568952" cy="144736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he-IL" sz="2800" kern="1200" dirty="0" smtClean="0"/>
            <a:t>הדרכים בהן בוחר המורה להשיג מטרות אותן הציב לעצמו בשיעור </a:t>
          </a:r>
          <a:r>
            <a:rPr lang="he-IL" sz="2800" kern="1200" dirty="0" smtClean="0">
              <a:cs typeface="+mj-cs"/>
            </a:rPr>
            <a:t>(</a:t>
          </a:r>
          <a:r>
            <a:rPr lang="en-US" sz="2800" kern="1200" dirty="0" smtClean="0">
              <a:cs typeface="+mj-cs"/>
            </a:rPr>
            <a:t>Schroeder et al., 2007</a:t>
          </a:r>
          <a:r>
            <a:rPr lang="he-IL" sz="2800" kern="1200" dirty="0" smtClean="0">
              <a:cs typeface="+mj-cs"/>
            </a:rPr>
            <a:t>).</a:t>
          </a:r>
          <a:r>
            <a:rPr lang="he-IL" sz="2800" b="1" kern="1200" dirty="0" smtClean="0">
              <a:cs typeface="+mj-cs"/>
            </a:rPr>
            <a:t> </a:t>
          </a:r>
          <a:endParaRPr lang="he-IL" sz="2800" kern="1200" dirty="0"/>
        </a:p>
      </dsp:txBody>
      <dsp:txXfrm>
        <a:off x="0" y="0"/>
        <a:ext cx="8568952" cy="1447360"/>
      </dsp:txXfrm>
    </dsp:sp>
    <dsp:sp modelId="{147C6151-D912-41F2-8BC5-265129A8EE48}">
      <dsp:nvSpPr>
        <dsp:cNvPr id="0" name=""/>
        <dsp:cNvSpPr/>
      </dsp:nvSpPr>
      <dsp:spPr>
        <a:xfrm>
          <a:off x="1968" y="1296147"/>
          <a:ext cx="2142870" cy="3341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הוראה רפלקטיבית</a:t>
          </a:r>
          <a:endParaRPr lang="he-IL" sz="2000" b="1" kern="1200" dirty="0"/>
        </a:p>
        <a:p>
          <a:pPr marL="171450" lvl="1" indent="-171450" algn="r" defTabSz="84455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e-IL" sz="19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הצגת תהליך של הערכה פנימית מעצבת על ידי שיקוף המחשבות וניתוח הפעולות אותן ביצע </a:t>
          </a:r>
          <a:r>
            <a:rPr lang="he-IL" sz="1400" kern="1200" dirty="0" smtClean="0"/>
            <a:t>(שפרירי ובוזו, </a:t>
          </a:r>
          <a:r>
            <a:rPr lang="he-IL" sz="1300" kern="1200" dirty="0" smtClean="0"/>
            <a:t>1998</a:t>
          </a:r>
          <a:r>
            <a:rPr lang="he-IL" sz="1400" kern="1200" dirty="0" smtClean="0"/>
            <a:t> 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Zohar</a:t>
          </a:r>
          <a:r>
            <a:rPr lang="en-US" sz="1900" kern="1200" dirty="0" smtClean="0"/>
            <a:t>, 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1999</a:t>
          </a:r>
          <a:r>
            <a:rPr lang="en-US" sz="1900" kern="1200" dirty="0" smtClean="0"/>
            <a:t>; </a:t>
          </a:r>
          <a:r>
            <a:rPr lang="he-IL" sz="1900" kern="1200" dirty="0" smtClean="0"/>
            <a:t>)</a:t>
          </a:r>
          <a:endParaRPr lang="he-IL" sz="1900" b="1" kern="1200" dirty="0"/>
        </a:p>
      </dsp:txBody>
      <dsp:txXfrm>
        <a:off x="1968" y="1296147"/>
        <a:ext cx="2142870" cy="3341883"/>
      </dsp:txXfrm>
    </dsp:sp>
    <dsp:sp modelId="{DA967D71-F295-4305-89E6-0DFB0E2AF6E3}">
      <dsp:nvSpPr>
        <dsp:cNvPr id="0" name=""/>
        <dsp:cNvSpPr/>
      </dsp:nvSpPr>
      <dsp:spPr>
        <a:xfrm>
          <a:off x="2144839" y="1296147"/>
          <a:ext cx="2239827" cy="3341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הוראה מבוססת חקר</a:t>
          </a:r>
          <a:endParaRPr lang="he-IL" sz="20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הצגת פעילות המפתחת ידע והבנה של רעיונות ודרכי חשיבה מדעיים, המזמנת ללומד חיפוש אחר תשובה לתופעה משמעותית עבורו </a:t>
          </a:r>
          <a:r>
            <a:rPr lang="he-IL" sz="1900" kern="1200" dirty="0" smtClean="0"/>
            <a:t>(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NRC, 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1996</a:t>
          </a:r>
          <a:r>
            <a:rPr lang="he-IL" sz="1400" kern="1200" dirty="0" smtClean="0"/>
            <a:t>). </a:t>
          </a:r>
          <a:endParaRPr lang="he-IL" sz="1400" b="1" kern="1200" dirty="0"/>
        </a:p>
      </dsp:txBody>
      <dsp:txXfrm>
        <a:off x="2144839" y="1296147"/>
        <a:ext cx="2239827" cy="3341883"/>
      </dsp:txXfrm>
    </dsp:sp>
    <dsp:sp modelId="{CF3A22CB-7C3F-444E-90C8-6595BA44E38D}">
      <dsp:nvSpPr>
        <dsp:cNvPr id="0" name=""/>
        <dsp:cNvSpPr/>
      </dsp:nvSpPr>
      <dsp:spPr>
        <a:xfrm>
          <a:off x="4392496" y="1296147"/>
          <a:ext cx="2060394" cy="34988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הוראה מבוססת פתרון בעיות</a:t>
          </a:r>
          <a:endParaRPr lang="he-IL" sz="20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הצגת בעיה פתוחה ומורכבת אותה יש לפתור </a:t>
          </a:r>
          <a:r>
            <a:rPr lang="he-IL" sz="1200" kern="1200" dirty="0" smtClean="0"/>
            <a:t>(</a:t>
          </a:r>
          <a:r>
            <a:rPr lang="he-IL" sz="1200" kern="1200" dirty="0" smtClean="0">
              <a:latin typeface="Times New Roman" pitchFamily="18" charset="0"/>
              <a:cs typeface="Times New Roman" pitchFamily="18" charset="0"/>
            </a:rPr>
            <a:t>2006</a:t>
          </a:r>
          <a:r>
            <a:rPr lang="he-IL" sz="1200" kern="1200" dirty="0" smtClean="0"/>
            <a:t> </a:t>
          </a:r>
          <a:r>
            <a:rPr lang="en-US" sz="1200" kern="1200" dirty="0" smtClean="0">
              <a:latin typeface="Times New Roman" pitchFamily="18" charset="0"/>
              <a:cs typeface="Times New Roman" pitchFamily="18" charset="0"/>
            </a:rPr>
            <a:t>(</a:t>
          </a:r>
          <a:r>
            <a:rPr lang="en-US" sz="1200" kern="1200" dirty="0" err="1" smtClean="0">
              <a:latin typeface="Times New Roman" pitchFamily="18" charset="0"/>
              <a:cs typeface="Times New Roman" pitchFamily="18" charset="0"/>
            </a:rPr>
            <a:t>Savery</a:t>
          </a:r>
          <a:r>
            <a:rPr lang="en-US" sz="18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he-IL" sz="1800" kern="1200" dirty="0" smtClean="0"/>
            <a:t>. הבעיה יכולה להיות בעלת מספר פתרונות ומספר דרכים לפתרון או ללא פתרון </a:t>
          </a:r>
          <a:r>
            <a:rPr lang="en-US" sz="1300" kern="1200" dirty="0" smtClean="0">
              <a:latin typeface="Times New Roman" pitchFamily="18" charset="0"/>
              <a:cs typeface="Times New Roman" pitchFamily="18" charset="0"/>
            </a:rPr>
            <a:t>2000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)</a:t>
          </a:r>
          <a:r>
            <a:rPr lang="he-IL" sz="1800" kern="1200" dirty="0" smtClean="0"/>
            <a:t>, </a:t>
          </a:r>
          <a:r>
            <a:rPr lang="en-US" sz="1400" kern="1200" dirty="0" smtClean="0"/>
            <a:t>(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Jonassen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,</a:t>
          </a:r>
          <a:r>
            <a:rPr lang="he-IL" sz="1400" kern="1200" dirty="0" smtClean="0">
              <a:latin typeface="Times New Roman" pitchFamily="18" charset="0"/>
              <a:cs typeface="Times New Roman" pitchFamily="18" charset="0"/>
            </a:rPr>
            <a:t>.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/>
          </a:r>
          <a:br>
            <a:rPr lang="en-US" sz="1400" kern="1200" dirty="0" smtClean="0">
              <a:latin typeface="Times New Roman" pitchFamily="18" charset="0"/>
              <a:cs typeface="Times New Roman" pitchFamily="18" charset="0"/>
            </a:rPr>
          </a:br>
          <a:endParaRPr lang="he-IL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92496" y="1296147"/>
        <a:ext cx="2060394" cy="3498841"/>
      </dsp:txXfrm>
    </dsp:sp>
    <dsp:sp modelId="{C4F8DBDA-9888-453E-9F5B-5B83E68416F7}">
      <dsp:nvSpPr>
        <dsp:cNvPr id="0" name=""/>
        <dsp:cNvSpPr/>
      </dsp:nvSpPr>
      <dsp:spPr>
        <a:xfrm>
          <a:off x="6445060" y="1296147"/>
          <a:ext cx="2121922" cy="334188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b="1" kern="1200" dirty="0" smtClean="0"/>
            <a:t>הוראה מבוססת המחשה</a:t>
          </a:r>
          <a:endParaRPr lang="he-IL" sz="2000" b="1" kern="1200" dirty="0"/>
        </a:p>
        <a:p>
          <a:pPr marL="171450" lvl="1" indent="-171450" algn="r" defTabSz="8001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1800" kern="1200" dirty="0" smtClean="0"/>
            <a:t>הצגת תהליכים</a:t>
          </a:r>
          <a:r>
            <a:rPr lang="he-IL" sz="1800" kern="1200" dirty="0" smtClean="0"/>
            <a:t>, נתונים, מבנים ארגוניים, מקומות, תיאוריות </a:t>
          </a:r>
          <a:r>
            <a:rPr lang="he-IL" sz="1800" kern="1200" dirty="0" smtClean="0"/>
            <a:t> באופן </a:t>
          </a:r>
          <a:r>
            <a:rPr lang="he-IL" sz="1800" kern="1200" dirty="0" smtClean="0"/>
            <a:t>גרפי או באמצעות תמונות </a:t>
          </a:r>
          <a:r>
            <a:rPr lang="en-US" sz="1800" kern="1200" dirty="0" smtClean="0"/>
            <a:t>(</a:t>
          </a:r>
          <a:r>
            <a:rPr lang="en-US" sz="1400" kern="1200" dirty="0" err="1" smtClean="0">
              <a:latin typeface="Times New Roman" pitchFamily="18" charset="0"/>
              <a:cs typeface="Times New Roman" pitchFamily="18" charset="0"/>
            </a:rPr>
            <a:t>Wileman</a:t>
          </a:r>
          <a:r>
            <a:rPr lang="en-US" sz="1400" kern="1200" dirty="0" smtClean="0">
              <a:latin typeface="Times New Roman" pitchFamily="18" charset="0"/>
              <a:cs typeface="Times New Roman" pitchFamily="18" charset="0"/>
            </a:rPr>
            <a:t>, 1993)</a:t>
          </a:r>
          <a:r>
            <a:rPr lang="he-IL" sz="1400" kern="1200" dirty="0" smtClean="0"/>
            <a:t>. </a:t>
          </a:r>
          <a:endParaRPr lang="he-IL" sz="1400" kern="1200" dirty="0"/>
        </a:p>
      </dsp:txBody>
      <dsp:txXfrm>
        <a:off x="6445060" y="1296147"/>
        <a:ext cx="2121922" cy="3341883"/>
      </dsp:txXfrm>
    </dsp:sp>
    <dsp:sp modelId="{FEE3A438-0873-4D16-BC7E-F1014DD5140A}">
      <dsp:nvSpPr>
        <dsp:cNvPr id="0" name=""/>
        <dsp:cNvSpPr/>
      </dsp:nvSpPr>
      <dsp:spPr>
        <a:xfrm>
          <a:off x="0" y="4486818"/>
          <a:ext cx="8568952" cy="33771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675BB-82C6-4A8A-9A86-D99B528E05DA}">
      <dsp:nvSpPr>
        <dsp:cNvPr id="0" name=""/>
        <dsp:cNvSpPr/>
      </dsp:nvSpPr>
      <dsp:spPr>
        <a:xfrm>
          <a:off x="3074391" y="1003"/>
          <a:ext cx="2080817" cy="5491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</a:rPr>
            <a:t>כניסה</a:t>
          </a:r>
          <a:endParaRPr lang="he-IL" sz="2400" b="0" kern="1200" dirty="0">
            <a:solidFill>
              <a:schemeClr val="tx1"/>
            </a:solidFill>
          </a:endParaRPr>
        </a:p>
      </dsp:txBody>
      <dsp:txXfrm>
        <a:off x="3090475" y="17087"/>
        <a:ext cx="2048649" cy="516974"/>
      </dsp:txXfrm>
    </dsp:sp>
    <dsp:sp modelId="{E32202CD-FCA9-45B8-B7B9-2CCE3DACABE0}">
      <dsp:nvSpPr>
        <dsp:cNvPr id="0" name=""/>
        <dsp:cNvSpPr/>
      </dsp:nvSpPr>
      <dsp:spPr>
        <a:xfrm rot="5400000">
          <a:off x="3934587" y="574173"/>
          <a:ext cx="360424" cy="432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-5400000">
        <a:off x="3985048" y="610215"/>
        <a:ext cx="259504" cy="252297"/>
      </dsp:txXfrm>
    </dsp:sp>
    <dsp:sp modelId="{E6E00102-26C5-49F0-8C6F-3336A99BB57C}">
      <dsp:nvSpPr>
        <dsp:cNvPr id="0" name=""/>
        <dsp:cNvSpPr/>
      </dsp:nvSpPr>
      <dsp:spPr>
        <a:xfrm>
          <a:off x="3074391" y="1030710"/>
          <a:ext cx="2080817" cy="5491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</a:rPr>
            <a:t>אימוץ</a:t>
          </a:r>
          <a:endParaRPr lang="he-IL" sz="2400" b="0" kern="1200" dirty="0">
            <a:solidFill>
              <a:schemeClr val="tx1"/>
            </a:solidFill>
          </a:endParaRPr>
        </a:p>
      </dsp:txBody>
      <dsp:txXfrm>
        <a:off x="3090475" y="1046794"/>
        <a:ext cx="2048649" cy="516974"/>
      </dsp:txXfrm>
    </dsp:sp>
    <dsp:sp modelId="{73D86B61-4680-4E41-8064-DA724D2BC2EA}">
      <dsp:nvSpPr>
        <dsp:cNvPr id="0" name=""/>
        <dsp:cNvSpPr/>
      </dsp:nvSpPr>
      <dsp:spPr>
        <a:xfrm rot="5315660">
          <a:off x="3957531" y="1589598"/>
          <a:ext cx="339102" cy="432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800" kern="1200"/>
        </a:p>
      </dsp:txBody>
      <dsp:txXfrm rot="-5400000">
        <a:off x="3996083" y="1636316"/>
        <a:ext cx="259504" cy="237371"/>
      </dsp:txXfrm>
    </dsp:sp>
    <dsp:sp modelId="{317DEB01-7045-4CB3-ADE9-3D43B4DD0064}">
      <dsp:nvSpPr>
        <dsp:cNvPr id="0" name=""/>
        <dsp:cNvSpPr/>
      </dsp:nvSpPr>
      <dsp:spPr>
        <a:xfrm>
          <a:off x="3098957" y="2031853"/>
          <a:ext cx="2080817" cy="5491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</a:rPr>
            <a:t>הסתגלות</a:t>
          </a:r>
          <a:endParaRPr lang="he-IL" sz="2400" b="0" kern="1200" dirty="0">
            <a:solidFill>
              <a:schemeClr val="tx1"/>
            </a:solidFill>
          </a:endParaRPr>
        </a:p>
      </dsp:txBody>
      <dsp:txXfrm>
        <a:off x="3115041" y="2047937"/>
        <a:ext cx="2048649" cy="516974"/>
      </dsp:txXfrm>
    </dsp:sp>
    <dsp:sp modelId="{255291F4-C361-4500-B348-64E1E94C328E}">
      <dsp:nvSpPr>
        <dsp:cNvPr id="0" name=""/>
        <dsp:cNvSpPr/>
      </dsp:nvSpPr>
      <dsp:spPr>
        <a:xfrm rot="5257905">
          <a:off x="4009750" y="2563493"/>
          <a:ext cx="298383" cy="432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500" kern="1200"/>
        </a:p>
      </dsp:txBody>
      <dsp:txXfrm rot="-5400000">
        <a:off x="4027340" y="2630594"/>
        <a:ext cx="259504" cy="208868"/>
      </dsp:txXfrm>
    </dsp:sp>
    <dsp:sp modelId="{E075B41C-9098-4355-BFEC-785032F0C128}">
      <dsp:nvSpPr>
        <dsp:cNvPr id="0" name=""/>
        <dsp:cNvSpPr/>
      </dsp:nvSpPr>
      <dsp:spPr>
        <a:xfrm>
          <a:off x="3138108" y="2978500"/>
          <a:ext cx="2080817" cy="5491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</a:rPr>
            <a:t>הטמעה</a:t>
          </a:r>
          <a:endParaRPr lang="he-IL" sz="2400" b="0" kern="1200" dirty="0">
            <a:solidFill>
              <a:schemeClr val="tx1"/>
            </a:solidFill>
          </a:endParaRPr>
        </a:p>
      </dsp:txBody>
      <dsp:txXfrm>
        <a:off x="3154192" y="2994584"/>
        <a:ext cx="2048649" cy="516974"/>
      </dsp:txXfrm>
    </dsp:sp>
    <dsp:sp modelId="{BCB6E256-A2D4-448E-BEDD-ED05148B1A5B}">
      <dsp:nvSpPr>
        <dsp:cNvPr id="0" name=""/>
        <dsp:cNvSpPr/>
      </dsp:nvSpPr>
      <dsp:spPr>
        <a:xfrm rot="5400000">
          <a:off x="3998305" y="3551670"/>
          <a:ext cx="360424" cy="4325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e-IL" sz="1900" kern="1200"/>
        </a:p>
      </dsp:txBody>
      <dsp:txXfrm rot="-5400000">
        <a:off x="4048766" y="3587712"/>
        <a:ext cx="259504" cy="252297"/>
      </dsp:txXfrm>
    </dsp:sp>
    <dsp:sp modelId="{547F4E77-2BB4-4ADA-8E69-9FB4AA81873E}">
      <dsp:nvSpPr>
        <dsp:cNvPr id="0" name=""/>
        <dsp:cNvSpPr/>
      </dsp:nvSpPr>
      <dsp:spPr>
        <a:xfrm>
          <a:off x="3138108" y="4008207"/>
          <a:ext cx="2080817" cy="54914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b="0" kern="1200" dirty="0" smtClean="0">
              <a:solidFill>
                <a:schemeClr val="tx1"/>
              </a:solidFill>
            </a:rPr>
            <a:t>יצירתיות</a:t>
          </a:r>
          <a:endParaRPr lang="he-IL" sz="2400" b="0" kern="1200" dirty="0">
            <a:solidFill>
              <a:schemeClr val="tx1"/>
            </a:solidFill>
          </a:endParaRPr>
        </a:p>
      </dsp:txBody>
      <dsp:txXfrm>
        <a:off x="3154192" y="4024291"/>
        <a:ext cx="2048649" cy="51697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B1B1E-4619-4E8F-A112-EC6CFC5A49CF}">
      <dsp:nvSpPr>
        <dsp:cNvPr id="0" name=""/>
        <dsp:cNvSpPr/>
      </dsp:nvSpPr>
      <dsp:spPr>
        <a:xfrm>
          <a:off x="0" y="288033"/>
          <a:ext cx="8507288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33248" rIns="660260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מתנסה לראשונה בטכנולוגיה חדשנית, אך ממשיך ללמד בדרך מסורתית.</a:t>
          </a:r>
          <a:endParaRPr lang="he-IL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משלב את הטכנולוגיה בהוראה רק לעיתים רחוקות.</a:t>
          </a:r>
          <a:endParaRPr lang="he-IL" sz="2000" kern="1200" dirty="0"/>
        </a:p>
      </dsp:txBody>
      <dsp:txXfrm>
        <a:off x="0" y="288033"/>
        <a:ext cx="8507288" cy="1310400"/>
      </dsp:txXfrm>
    </dsp:sp>
    <dsp:sp modelId="{EF2522E0-6430-40D0-BD19-E142307A1B4A}">
      <dsp:nvSpPr>
        <dsp:cNvPr id="0" name=""/>
        <dsp:cNvSpPr/>
      </dsp:nvSpPr>
      <dsp:spPr>
        <a:xfrm>
          <a:off x="425364" y="46259"/>
          <a:ext cx="595510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שלב ראשון - כניסה</a:t>
          </a:r>
          <a:endParaRPr lang="he-IL" sz="2400" kern="1200" dirty="0"/>
        </a:p>
      </dsp:txBody>
      <dsp:txXfrm>
        <a:off x="448421" y="69316"/>
        <a:ext cx="5908987" cy="426206"/>
      </dsp:txXfrm>
    </dsp:sp>
    <dsp:sp modelId="{91DF026D-99D3-44D7-8802-46B72100FA47}">
      <dsp:nvSpPr>
        <dsp:cNvPr id="0" name=""/>
        <dsp:cNvSpPr/>
      </dsp:nvSpPr>
      <dsp:spPr>
        <a:xfrm>
          <a:off x="0" y="1915380"/>
          <a:ext cx="8507288" cy="131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33248" rIns="660260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מתחיל להרגיש בטחון בשימוש בטכנולוגיה. </a:t>
          </a:r>
          <a:endParaRPr lang="he-IL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מבין את הצורך בשינויים בכיתה אך אינו מבצע שינויים משמעותיים בסגנון ההוראה.</a:t>
          </a:r>
          <a:endParaRPr lang="he-IL" sz="2000" kern="1200" dirty="0"/>
        </a:p>
      </dsp:txBody>
      <dsp:txXfrm>
        <a:off x="0" y="1915380"/>
        <a:ext cx="8507288" cy="1310400"/>
      </dsp:txXfrm>
    </dsp:sp>
    <dsp:sp modelId="{4529DD2E-204A-4DE2-8ED6-5E2D508C712A}">
      <dsp:nvSpPr>
        <dsp:cNvPr id="0" name=""/>
        <dsp:cNvSpPr/>
      </dsp:nvSpPr>
      <dsp:spPr>
        <a:xfrm>
          <a:off x="425364" y="1679220"/>
          <a:ext cx="595510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שלב שני - אימוץ</a:t>
          </a:r>
          <a:endParaRPr lang="he-IL" sz="2400" kern="1200" dirty="0"/>
        </a:p>
      </dsp:txBody>
      <dsp:txXfrm>
        <a:off x="448421" y="1702277"/>
        <a:ext cx="5908987" cy="426206"/>
      </dsp:txXfrm>
    </dsp:sp>
    <dsp:sp modelId="{AF79639A-A074-4B2F-A5E8-CC83D2B37C3B}">
      <dsp:nvSpPr>
        <dsp:cNvPr id="0" name=""/>
        <dsp:cNvSpPr/>
      </dsp:nvSpPr>
      <dsp:spPr>
        <a:xfrm>
          <a:off x="0" y="3548340"/>
          <a:ext cx="8507288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260" tIns="333248" rIns="660260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משלב את הטכנולוגיה בתוכנית הלימודים.</a:t>
          </a:r>
          <a:endParaRPr lang="he-IL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מגלה את היתרונות בשילוב טכנולוגיה בהוראה. 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נוכח לדעת ששילוב הטכנולוגיה מותיר זמן ללמידה מעמיקה יותר.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מפנים כי עליו לשנות את שיטות ההוראה </a:t>
          </a:r>
          <a:r>
            <a:rPr lang="he-IL" sz="2000" kern="1200" dirty="0" smtClean="0"/>
            <a:t>שלו. </a:t>
          </a:r>
          <a:endParaRPr lang="he-IL" sz="2000" kern="1200" dirty="0"/>
        </a:p>
      </dsp:txBody>
      <dsp:txXfrm>
        <a:off x="0" y="3548340"/>
        <a:ext cx="8507288" cy="1663200"/>
      </dsp:txXfrm>
    </dsp:sp>
    <dsp:sp modelId="{32692F32-82A8-4FA1-AAA2-226E3E06CF23}">
      <dsp:nvSpPr>
        <dsp:cNvPr id="0" name=""/>
        <dsp:cNvSpPr/>
      </dsp:nvSpPr>
      <dsp:spPr>
        <a:xfrm>
          <a:off x="425364" y="3312180"/>
          <a:ext cx="5955101" cy="4723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089" tIns="0" rIns="225089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שלב שלישי -הסתגלות</a:t>
          </a:r>
          <a:endParaRPr lang="he-IL" sz="2400" kern="1200" dirty="0"/>
        </a:p>
      </dsp:txBody>
      <dsp:txXfrm>
        <a:off x="448421" y="3335237"/>
        <a:ext cx="5908987" cy="4262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B1B1E-4619-4E8F-A112-EC6CFC5A49CF}">
      <dsp:nvSpPr>
        <dsp:cNvPr id="0" name=""/>
        <dsp:cNvSpPr/>
      </dsp:nvSpPr>
      <dsp:spPr>
        <a:xfrm>
          <a:off x="0" y="500781"/>
          <a:ext cx="8229600" cy="201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המחשב הופך לכלי הכרחי בהוראה. </a:t>
          </a:r>
          <a:endParaRPr lang="he-IL" sz="2000" kern="1200" dirty="0"/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מכיר את הכלי הטכנולוגי ומסוגל ללמד בשיטות הוראה חדשות. 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מנצל את אפשרויות התקשורת והשיתוף שהמחשב מזמן לו</a:t>
          </a:r>
        </a:p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התלמידים הופכים לפעילים ולמעורבים בתהליך הלמידה.</a:t>
          </a:r>
        </a:p>
      </dsp:txBody>
      <dsp:txXfrm>
        <a:off x="0" y="500781"/>
        <a:ext cx="8229600" cy="2016000"/>
      </dsp:txXfrm>
    </dsp:sp>
    <dsp:sp modelId="{EF2522E0-6430-40D0-BD19-E142307A1B4A}">
      <dsp:nvSpPr>
        <dsp:cNvPr id="0" name=""/>
        <dsp:cNvSpPr/>
      </dsp:nvSpPr>
      <dsp:spPr>
        <a:xfrm>
          <a:off x="411480" y="28461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שלב רביעי - הטמעה</a:t>
          </a:r>
          <a:endParaRPr lang="he-IL" sz="2400" kern="1200" dirty="0"/>
        </a:p>
      </dsp:txBody>
      <dsp:txXfrm>
        <a:off x="457594" y="74575"/>
        <a:ext cx="5668492" cy="852412"/>
      </dsp:txXfrm>
    </dsp:sp>
    <dsp:sp modelId="{AF79639A-A074-4B2F-A5E8-CC83D2B37C3B}">
      <dsp:nvSpPr>
        <dsp:cNvPr id="0" name=""/>
        <dsp:cNvSpPr/>
      </dsp:nvSpPr>
      <dsp:spPr>
        <a:xfrm>
          <a:off x="0" y="3161901"/>
          <a:ext cx="8229600" cy="1335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8708" tIns="666496" rIns="638708" bIns="142240" numCol="1" spcCol="1270" anchor="t" anchorCtr="0">
          <a:noAutofit/>
        </a:bodyPr>
        <a:lstStyle/>
        <a:p>
          <a:pPr marL="228600" lvl="1" indent="-228600" algn="r" defTabSz="8890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e-IL" sz="2000" kern="1200" dirty="0" smtClean="0"/>
            <a:t>בעזרת הטכנולוגיה, מסוגל לעצב סביבות למידה חדשות שיש בהן שינויים מהותיים בדרכי ההוראה/למידה.</a:t>
          </a:r>
          <a:endParaRPr lang="he-IL" sz="2000" kern="1200" dirty="0"/>
        </a:p>
      </dsp:txBody>
      <dsp:txXfrm>
        <a:off x="0" y="3161901"/>
        <a:ext cx="8229600" cy="1335600"/>
      </dsp:txXfrm>
    </dsp:sp>
    <dsp:sp modelId="{32692F32-82A8-4FA1-AAA2-226E3E06CF23}">
      <dsp:nvSpPr>
        <dsp:cNvPr id="0" name=""/>
        <dsp:cNvSpPr/>
      </dsp:nvSpPr>
      <dsp:spPr>
        <a:xfrm>
          <a:off x="411480" y="2689581"/>
          <a:ext cx="5760720" cy="9446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400" kern="1200" dirty="0" smtClean="0"/>
            <a:t>שלב חמישי- יצירתיות</a:t>
          </a:r>
          <a:endParaRPr lang="he-IL" sz="2400" kern="1200" dirty="0"/>
        </a:p>
      </dsp:txBody>
      <dsp:txXfrm>
        <a:off x="457594" y="2735695"/>
        <a:ext cx="5668492" cy="85241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1E3764-9253-4730-B417-86DA883522BE}">
      <dsp:nvSpPr>
        <dsp:cNvPr id="0" name=""/>
        <dsp:cNvSpPr/>
      </dsp:nvSpPr>
      <dsp:spPr>
        <a:xfrm>
          <a:off x="0" y="0"/>
          <a:ext cx="8147248" cy="1595880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/>
            <a:t>מטרת המחקר הייתה לבחון האם קיימת הלימה בין תפיסות המורים את תפקידם לבין אסטרטגיות ההוראה בהן הם משתמשים בשלבם טכנולוגיות מידע ותקשורת. </a:t>
          </a:r>
        </a:p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b="1" kern="1200" dirty="0" smtClean="0"/>
            <a:t>מתוך מטרה זו נגזרו שאלות המחקר:</a:t>
          </a:r>
          <a:endParaRPr lang="he-IL" sz="2200" b="1" kern="1200" dirty="0"/>
        </a:p>
      </dsp:txBody>
      <dsp:txXfrm>
        <a:off x="77904" y="77904"/>
        <a:ext cx="7991440" cy="1440072"/>
      </dsp:txXfrm>
    </dsp:sp>
    <dsp:sp modelId="{AF573EE9-34C6-447C-9227-4C15443B8F9C}">
      <dsp:nvSpPr>
        <dsp:cNvPr id="0" name=""/>
        <dsp:cNvSpPr/>
      </dsp:nvSpPr>
      <dsp:spPr>
        <a:xfrm>
          <a:off x="0" y="1666765"/>
          <a:ext cx="8147248" cy="1595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1. במידה וקיימת הלימה בין תפיסת מורי המדעים את תפקידם לבין   </a:t>
          </a:r>
          <a:r>
            <a:rPr lang="en-US" sz="2200" kern="1200" dirty="0" smtClean="0">
              <a:solidFill>
                <a:schemeClr val="tx1"/>
              </a:solidFill>
            </a:rPr>
            <a:t/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he-IL" sz="2200" kern="1200" dirty="0" smtClean="0">
              <a:solidFill>
                <a:schemeClr val="tx1"/>
              </a:solidFill>
            </a:rPr>
            <a:t>    אסטרטגיות ההוראה בהן הם משתמשים בשלבם טכנולוגיות </a:t>
          </a:r>
          <a:r>
            <a:rPr lang="he-IL" sz="2200" kern="1200" dirty="0" err="1" smtClean="0">
              <a:solidFill>
                <a:schemeClr val="tx1"/>
              </a:solidFill>
            </a:rPr>
            <a:t>מ"ת</a:t>
          </a:r>
          <a:r>
            <a:rPr lang="he-IL" sz="2200" kern="1200" dirty="0" smtClean="0">
              <a:solidFill>
                <a:schemeClr val="tx1"/>
              </a:solidFill>
            </a:rPr>
            <a:t>, מהם </a:t>
          </a:r>
          <a:r>
            <a:rPr lang="en-US" sz="2200" kern="1200" dirty="0" smtClean="0">
              <a:solidFill>
                <a:schemeClr val="tx1"/>
              </a:solidFill>
            </a:rPr>
            <a:t/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he-IL" sz="2200" kern="1200" dirty="0" smtClean="0">
              <a:solidFill>
                <a:schemeClr val="tx1"/>
              </a:solidFill>
            </a:rPr>
            <a:t>    מאפייניה של הלימה זו?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7904" y="1744669"/>
        <a:ext cx="7991440" cy="1440072"/>
      </dsp:txXfrm>
    </dsp:sp>
    <dsp:sp modelId="{AC329234-A425-48A4-8C30-0CE1902079C9}">
      <dsp:nvSpPr>
        <dsp:cNvPr id="0" name=""/>
        <dsp:cNvSpPr/>
      </dsp:nvSpPr>
      <dsp:spPr>
        <a:xfrm>
          <a:off x="0" y="3326005"/>
          <a:ext cx="8147248" cy="1595880"/>
        </a:xfrm>
        <a:prstGeom prst="roundRect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r" defTabSz="9779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200" kern="1200" dirty="0" smtClean="0">
              <a:solidFill>
                <a:schemeClr val="tx1"/>
              </a:solidFill>
            </a:rPr>
            <a:t>2. באיזה שלב </a:t>
          </a:r>
          <a:r>
            <a:rPr lang="he-IL" sz="2200" kern="1200" smtClean="0">
              <a:solidFill>
                <a:schemeClr val="tx1"/>
              </a:solidFill>
            </a:rPr>
            <a:t>הטמעה נמצא כל אחד מהמורים </a:t>
          </a:r>
          <a:r>
            <a:rPr lang="he-IL" sz="2200" kern="1200" dirty="0" smtClean="0">
              <a:solidFill>
                <a:schemeClr val="tx1"/>
              </a:solidFill>
            </a:rPr>
            <a:t>לפי מודל </a:t>
          </a:r>
          <a:r>
            <a:rPr lang="en-US" sz="2200" kern="1200" dirty="0" smtClean="0">
              <a:solidFill>
                <a:schemeClr val="tx1"/>
              </a:solidFill>
            </a:rPr>
            <a:t>ACOT</a:t>
          </a:r>
          <a:r>
            <a:rPr lang="he-IL" sz="2200" kern="1200" dirty="0" smtClean="0">
              <a:solidFill>
                <a:schemeClr val="tx1"/>
              </a:solidFill>
            </a:rPr>
            <a:t> להטמעת   </a:t>
          </a:r>
          <a:r>
            <a:rPr lang="en-US" sz="2200" kern="1200" dirty="0" smtClean="0">
              <a:solidFill>
                <a:schemeClr val="tx1"/>
              </a:solidFill>
            </a:rPr>
            <a:t/>
          </a:r>
          <a:br>
            <a:rPr lang="en-US" sz="2200" kern="1200" dirty="0" smtClean="0">
              <a:solidFill>
                <a:schemeClr val="tx1"/>
              </a:solidFill>
            </a:rPr>
          </a:br>
          <a:r>
            <a:rPr lang="he-IL" sz="2200" kern="1200" dirty="0" smtClean="0">
              <a:solidFill>
                <a:schemeClr val="tx1"/>
              </a:solidFill>
            </a:rPr>
            <a:t>    טכנולוגיות חדשות?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77904" y="3403909"/>
        <a:ext cx="7991440" cy="144007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82CB1-45AE-4742-9F07-915F24519408}">
      <dsp:nvSpPr>
        <dsp:cNvPr id="0" name=""/>
        <dsp:cNvSpPr/>
      </dsp:nvSpPr>
      <dsp:spPr>
        <a:xfrm>
          <a:off x="0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אפרת - בעלת תואר ראשון במדעים, וותק של 17 שנות הוראה.</a:t>
          </a:r>
          <a:endParaRPr lang="en-US" sz="2000" kern="1200" dirty="0"/>
        </a:p>
      </dsp:txBody>
      <dsp:txXfrm>
        <a:off x="0" y="591343"/>
        <a:ext cx="2571749" cy="1543050"/>
      </dsp:txXfrm>
    </dsp:sp>
    <dsp:sp modelId="{08D0B5F3-D784-45F4-87ED-3235825232D8}">
      <dsp:nvSpPr>
        <dsp:cNvPr id="0" name=""/>
        <dsp:cNvSpPr/>
      </dsp:nvSpPr>
      <dsp:spPr>
        <a:xfrm>
          <a:off x="2828925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שני - בעלת תואר שני בטכנולוגיות בחינוך, וותק של 17 שנות הוראה. </a:t>
          </a:r>
          <a:endParaRPr lang="en-US" sz="2000" kern="1200" dirty="0"/>
        </a:p>
      </dsp:txBody>
      <dsp:txXfrm>
        <a:off x="2828925" y="591343"/>
        <a:ext cx="2571749" cy="1543050"/>
      </dsp:txXfrm>
    </dsp:sp>
    <dsp:sp modelId="{E8ACA29A-11A5-43DB-80F5-4570F6A9FB2D}">
      <dsp:nvSpPr>
        <dsp:cNvPr id="0" name=""/>
        <dsp:cNvSpPr/>
      </dsp:nvSpPr>
      <dsp:spPr>
        <a:xfrm>
          <a:off x="5657849" y="591343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רחל - בעלת תואר ראשון בהוראת המדעים, וותק של 9 שנות הוראה. </a:t>
          </a:r>
          <a:endParaRPr lang="en-US" sz="2000" kern="1200" dirty="0"/>
        </a:p>
      </dsp:txBody>
      <dsp:txXfrm>
        <a:off x="5657849" y="591343"/>
        <a:ext cx="2571749" cy="1543050"/>
      </dsp:txXfrm>
    </dsp:sp>
    <dsp:sp modelId="{80705BA7-12A9-4C85-A821-96D61BDFEC1C}">
      <dsp:nvSpPr>
        <dsp:cNvPr id="0" name=""/>
        <dsp:cNvSpPr/>
      </dsp:nvSpPr>
      <dsp:spPr>
        <a:xfrm>
          <a:off x="0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מורן - בעלת תואר ראשון בביולוגיה, תואר שני בהוראת מדעי החיים,  וותק של 29 שנות הוראה. </a:t>
          </a:r>
          <a:endParaRPr lang="en-US" sz="2000" kern="1200" dirty="0"/>
        </a:p>
      </dsp:txBody>
      <dsp:txXfrm>
        <a:off x="0" y="2391569"/>
        <a:ext cx="2571749" cy="1543050"/>
      </dsp:txXfrm>
    </dsp:sp>
    <dsp:sp modelId="{8404AE4C-0AC5-4AE3-9F9F-59CD4908B37A}">
      <dsp:nvSpPr>
        <dsp:cNvPr id="0" name=""/>
        <dsp:cNvSpPr/>
      </dsp:nvSpPr>
      <dsp:spPr>
        <a:xfrm>
          <a:off x="2828925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רינה - בעלת תואר ראשון בפיזיקה וכימיה,  וותק של 27 שנות הוראה. </a:t>
          </a:r>
          <a:endParaRPr lang="en-US" sz="2000" kern="1200" dirty="0"/>
        </a:p>
      </dsp:txBody>
      <dsp:txXfrm>
        <a:off x="2828925" y="2391569"/>
        <a:ext cx="2571749" cy="1543050"/>
      </dsp:txXfrm>
    </dsp:sp>
    <dsp:sp modelId="{49D8540C-C640-432E-AC20-44F80F2A6C2A}">
      <dsp:nvSpPr>
        <dsp:cNvPr id="0" name=""/>
        <dsp:cNvSpPr/>
      </dsp:nvSpPr>
      <dsp:spPr>
        <a:xfrm>
          <a:off x="5657849" y="2391569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e-IL" sz="2000" kern="1200" dirty="0" smtClean="0"/>
            <a:t>איגור - בעל תואר שני בהוראת הפיזיקה, וותק של 18 שנות הוראה.</a:t>
          </a:r>
          <a:endParaRPr lang="en-US" sz="2000" kern="1200" dirty="0"/>
        </a:p>
      </dsp:txBody>
      <dsp:txXfrm>
        <a:off x="5657849" y="2391569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#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2#2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24715D-1E5D-4FD3-A573-6D496D2ABC10}" type="datetimeFigureOut">
              <a:rPr lang="he-IL"/>
              <a:pPr>
                <a:defRPr/>
              </a:pPr>
              <a:t>ה'/אדר א/תשע"א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he-IL" noProof="0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noProof="0" smtClean="0"/>
              <a:t>לחץ כדי לערוך סגנונות טקסט של תבנית בסיס</a:t>
            </a:r>
          </a:p>
          <a:p>
            <a:pPr lvl="1"/>
            <a:r>
              <a:rPr lang="he-IL" noProof="0" smtClean="0"/>
              <a:t>רמה שנייה</a:t>
            </a:r>
          </a:p>
          <a:p>
            <a:pPr lvl="2"/>
            <a:r>
              <a:rPr lang="he-IL" noProof="0" smtClean="0"/>
              <a:t>רמה שלישית</a:t>
            </a:r>
          </a:p>
          <a:p>
            <a:pPr lvl="3"/>
            <a:r>
              <a:rPr lang="he-IL" noProof="0" smtClean="0"/>
              <a:t>רמה רביעית</a:t>
            </a:r>
          </a:p>
          <a:p>
            <a:pPr lvl="4"/>
            <a:r>
              <a:rPr lang="he-IL" noProof="0" smtClean="0"/>
              <a:t>רמה חמישית</a:t>
            </a:r>
            <a:endParaRPr lang="he-IL" noProof="0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6200E9A-8830-4D7C-9E94-44FF2E330BD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23436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z="1600" b="1" u="sng" smtClean="0">
              <a:solidFill>
                <a:srgbClr val="FF0000"/>
              </a:solidFill>
            </a:endParaRPr>
          </a:p>
        </p:txBody>
      </p:sp>
      <p:sp>
        <p:nvSpPr>
          <p:cNvPr id="2662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C978AA-9386-475A-91E0-9F50C7466A13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e-I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789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2AB954-09AD-4778-AC11-22E8B1F31391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he-IL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להגדיל טבלה</a:t>
            </a:r>
          </a:p>
          <a:p>
            <a:pPr eaLnBrk="1" hangingPunct="1">
              <a:spcBef>
                <a:spcPct val="0"/>
              </a:spcBef>
            </a:pPr>
            <a:r>
              <a:rPr lang="he-IL" smtClean="0"/>
              <a:t>לתת שם לטבלה/איור</a:t>
            </a:r>
          </a:p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891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F4DA58A-5333-490A-A946-A8C6896A47C0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he-IL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994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2C1C214-9DAC-41CB-99B0-51A51BD14C7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he-I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4096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9C7ACF-4E16-4EBC-972B-D4118D0ADFD8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he-IL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z="1600" b="1" u="sng" smtClean="0"/>
          </a:p>
        </p:txBody>
      </p:sp>
      <p:sp>
        <p:nvSpPr>
          <p:cNvPr id="2765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F57009-D83E-46C9-B542-1244102D393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he-IL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he-IL" smtClean="0"/>
              <a:t>להוסיף מקורות</a:t>
            </a:r>
          </a:p>
        </p:txBody>
      </p:sp>
      <p:sp>
        <p:nvSpPr>
          <p:cNvPr id="28676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2AC8137-6521-482B-BACC-2544B5942195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he-IL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2970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FBD6073-AE92-42D2-8EB3-91508EF9E2D4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he-IL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0724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DDD253-08DF-4CC0-B673-528133C9CB90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he-IL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174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6E6A05E-235C-4889-9474-2888509B744D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e-I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2772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A4CA6-833F-40AD-B179-F4E4FD0188B9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he-I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4820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F04A4D-2348-4E82-B1B2-7778227781E7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he-I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מציין מיקום של תמונת שקופית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מציין מיקום של הערות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e-IL" smtClean="0"/>
          </a:p>
        </p:txBody>
      </p:sp>
      <p:sp>
        <p:nvSpPr>
          <p:cNvPr id="36868" name="מציין מיקום של מספר שקופית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3DF371-8DAA-44DB-B72D-7892FAA06BB9}" type="slidenum">
              <a:rPr lang="he-I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he-I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479FFC-786B-436E-BDAD-0AE976265FD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37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18120-409D-4807-8F9A-C52E170FCE21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2C06C0-744E-41F5-AB9A-4132825A1E82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397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37EDC-9951-4071-9A82-E717993DC7A7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CF5DD-2C48-4811-A899-A3F026C26E2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54137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FD366-10AC-4795-8555-675AE108538A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EEA01-1BF9-4787-B506-6770CB8C4A11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8926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2F1C2-9BF6-44B8-ACB5-CD47F4975EDA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24F4-8FF5-4B92-AF3E-B6635F6F0D6F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7010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A2E8A-09E7-4F59-9D9B-09993E639F1A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D62FDD-16FD-45EF-82B1-25059F40A127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85245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88AA9-BA4C-42F7-B076-78A3ED50301E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8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9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C0E53-CACD-4A2D-AFA1-48342951009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7289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E2FE3B-C1E0-4AD2-A3B5-E2C07C68912D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4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5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6DED1-D682-426A-994D-43C334154A1D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81673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AB822-1930-4674-A528-FCC38A550FC1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3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4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3A2A-7743-4B7C-A111-8D23B152749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71903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841E0-E5AE-49F9-B95F-2C8D9416BA6C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CA76E-8B5A-4949-95E5-64870B7D47CC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9445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e-IL" noProof="0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2CF2A-3DB2-44B8-9E6F-828A84AE3EC5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6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7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0D321B-3D44-4CA4-9F09-2BD9DD9097FB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8332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מציין מיקום של כותרת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</a:p>
        </p:txBody>
      </p:sp>
      <p:sp>
        <p:nvSpPr>
          <p:cNvPr id="1027" name="מציין מיקום טקסט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1C0C5A-F73A-44DA-BE47-D7C2126DE085}" type="datetime8">
              <a:rPr lang="he-IL"/>
              <a:pPr>
                <a:defRPr/>
              </a:pPr>
              <a:t>09 פברואר 11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B79374F-F73D-4FA8-BA05-DEC9AE842C96}" type="slidenum">
              <a:rPr lang="he-IL"/>
              <a:pPr>
                <a:defRPr/>
              </a:pPr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ftr="0" dt="0"/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cs typeface="Times New Roman" pitchFamily="18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4213" y="765175"/>
            <a:ext cx="7772400" cy="1470025"/>
          </a:xfrm>
        </p:spPr>
        <p:txBody>
          <a:bodyPr rtlCol="1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הלימה בין תפקידי המורה למדעים ובין אסטרטגיות הוראה בשילוב טכנולוגיות מידע ותקשורת</a:t>
            </a:r>
            <a:endParaRPr lang="he-IL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טבלה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793576"/>
              </p:ext>
            </p:extLst>
          </p:nvPr>
        </p:nvGraphicFramePr>
        <p:xfrm>
          <a:off x="36512" y="4365625"/>
          <a:ext cx="9036051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699327"/>
                <a:gridCol w="3411819"/>
                <a:gridCol w="2924905"/>
              </a:tblGrid>
              <a:tr h="1296144"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יעל נסים</a:t>
                      </a:r>
                    </a:p>
                    <a:p>
                      <a:pPr algn="ctr" rtl="1"/>
                      <a:r>
                        <a:rPr lang="he-IL" sz="2400" dirty="0" smtClean="0"/>
                        <a:t>המגמה לטכנולוגיות בחינוך</a:t>
                      </a:r>
                    </a:p>
                    <a:p>
                      <a:pPr algn="ctr" rtl="1"/>
                      <a:r>
                        <a:rPr lang="he-IL" sz="2400" dirty="0" smtClean="0"/>
                        <a:t>אוניברסיטת חיפה</a:t>
                      </a:r>
                    </a:p>
                    <a:p>
                      <a:pPr algn="ctr" rtl="1"/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j-cs"/>
                        </a:rPr>
                        <a:t>yaeln17@gmail.com</a:t>
                      </a:r>
                      <a:endParaRPr lang="he-IL" sz="1800" dirty="0">
                        <a:cs typeface="+mj-cs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ד"ר מירי ברק</a:t>
                      </a:r>
                    </a:p>
                    <a:p>
                      <a:pPr algn="ctr" rtl="1"/>
                      <a:r>
                        <a:rPr lang="he-IL" sz="2400" dirty="0" smtClean="0"/>
                        <a:t>המחלקה להוראת</a:t>
                      </a:r>
                      <a:r>
                        <a:rPr lang="he-IL" sz="2400" baseline="0" dirty="0" smtClean="0"/>
                        <a:t> הטכנולוגיה </a:t>
                      </a:r>
                      <a:r>
                        <a:rPr lang="he-IL" sz="2400" baseline="0" dirty="0" smtClean="0"/>
                        <a:t>והמדעים</a:t>
                      </a:r>
                    </a:p>
                    <a:p>
                      <a:pPr algn="ctr" rtl="1"/>
                      <a:r>
                        <a:rPr lang="he-IL" sz="2400" baseline="0" dirty="0" smtClean="0"/>
                        <a:t>טכניון </a:t>
                      </a:r>
                    </a:p>
                    <a:p>
                      <a:pPr algn="ctr" rtl="1"/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j-cs"/>
                        </a:rPr>
                        <a:t>bmiriam@technion.ac.il</a:t>
                      </a:r>
                      <a:endParaRPr lang="he-IL" sz="1800" dirty="0">
                        <a:cs typeface="+mj-cs"/>
                      </a:endParaRPr>
                    </a:p>
                  </a:txBody>
                  <a:tcPr marL="91435" marR="91435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sz="2400" dirty="0" smtClean="0"/>
                        <a:t>ד"ר דני בן צבי</a:t>
                      </a:r>
                    </a:p>
                    <a:p>
                      <a:pPr algn="ctr" rtl="1"/>
                      <a:r>
                        <a:rPr lang="he-IL" sz="2400" dirty="0" smtClean="0"/>
                        <a:t>המגמה לטכנולוגיות בחינוך</a:t>
                      </a:r>
                    </a:p>
                    <a:p>
                      <a:pPr algn="ctr" rtl="1"/>
                      <a:r>
                        <a:rPr lang="he-IL" sz="2400" dirty="0" smtClean="0"/>
                        <a:t>אוניברסיטת חיפה</a:t>
                      </a:r>
                    </a:p>
                    <a:p>
                      <a:pPr algn="ctr" rtl="1"/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dbenzvi@univ.haifa</a:t>
                      </a:r>
                      <a:r>
                        <a:rPr lang="en-US" sz="1800" b="1" u="sng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j-cs"/>
                        </a:rPr>
                        <a:t>.ac.il</a:t>
                      </a:r>
                      <a:endParaRPr lang="he-IL" dirty="0">
                        <a:cs typeface="+mj-cs"/>
                      </a:endParaRPr>
                    </a:p>
                  </a:txBody>
                  <a:tcPr marL="91435" marR="91435"/>
                </a:tc>
              </a:tr>
            </a:tbl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A048672-8F1E-495E-9029-9CE79FAE778A}" type="slidenum">
              <a:rPr lang="he-IL"/>
              <a:pPr>
                <a:defRPr/>
              </a:pPr>
              <a:t>1</a:t>
            </a:fld>
            <a:endParaRPr lang="he-IL"/>
          </a:p>
        </p:txBody>
      </p:sp>
      <p:sp>
        <p:nvSpPr>
          <p:cNvPr id="6" name="מלבן 5"/>
          <p:cNvSpPr>
            <a:spLocks/>
          </p:cNvSpPr>
          <p:nvPr/>
        </p:nvSpPr>
        <p:spPr>
          <a:xfrm>
            <a:off x="3203575" y="2349500"/>
            <a:ext cx="2736850" cy="1871663"/>
          </a:xfrm>
          <a:prstGeom prst="rect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אוכלוסיית המחקר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FB2A65-B7DF-4BFF-B8B1-A97A10FC6A87}" type="slidenum">
              <a:rPr lang="he-IL"/>
              <a:pPr>
                <a:defRPr/>
              </a:pPr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כלי המחקר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AFAC7A-8BF0-4C79-96A0-8CEE91FE9B96}" type="slidenum">
              <a:rPr lang="he-IL"/>
              <a:pPr>
                <a:defRPr/>
              </a:pPr>
              <a:t>11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דוגמא למטריצה</a:t>
            </a:r>
            <a:endParaRPr lang="he-IL" sz="3200" b="1" dirty="0">
              <a:cs typeface="+mn-cs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22F3C-30BC-4FDF-89BB-C418063DE45F}" type="slidenum">
              <a:rPr lang="he-IL"/>
              <a:pPr>
                <a:defRPr/>
              </a:pPr>
              <a:t>12</a:t>
            </a:fld>
            <a:endParaRPr lang="he-IL"/>
          </a:p>
        </p:txBody>
      </p:sp>
      <p:pic>
        <p:nvPicPr>
          <p:cNvPr id="5" name="תמונה 4" descr=" תפקיד-אסטרטגיה 0"/>
          <p:cNvPicPr/>
          <p:nvPr/>
        </p:nvPicPr>
        <p:blipFill>
          <a:blip r:embed="rId2" cstate="screen">
            <a:lum bright="-20000" contras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113" y="1341438"/>
            <a:ext cx="7848600" cy="4032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584" y="5517232"/>
            <a:ext cx="1435017" cy="648072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600" b="1" dirty="0" smtClean="0">
                <a:cs typeface="+mn-cs"/>
              </a:rPr>
              <a:t>ממצאים</a:t>
            </a:r>
            <a:r>
              <a:rPr lang="he-IL" sz="3200" dirty="0" smtClean="0">
                <a:cs typeface="+mn-cs"/>
              </a:rPr>
              <a:t/>
            </a:r>
            <a:br>
              <a:rPr lang="he-IL" sz="3200" dirty="0" smtClean="0">
                <a:cs typeface="+mn-cs"/>
              </a:rPr>
            </a:br>
            <a:r>
              <a:rPr lang="he-I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מניע בהוראה המבוססת פתרון בעיות</a:t>
            </a:r>
            <a:br>
              <a:rPr lang="he-IL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</a:br>
            <a:endParaRPr lang="he-IL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139976"/>
              </p:ext>
            </p:extLst>
          </p:nvPr>
        </p:nvGraphicFramePr>
        <p:xfrm>
          <a:off x="539552" y="1484784"/>
          <a:ext cx="8229600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6DE90F-B0EA-431D-8577-BA96638BAAC5}" type="slidenum">
              <a:rPr lang="he-IL"/>
              <a:pPr>
                <a:defRPr/>
              </a:pPr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DDE8F-1124-45D5-917F-A3ABAE07C442}" type="slidenum">
              <a:rPr lang="he-IL"/>
              <a:pPr>
                <a:defRPr/>
              </a:pPr>
              <a:t>14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755650" y="836613"/>
            <a:ext cx="7561263" cy="5545137"/>
          </a:xfrm>
          <a:prstGeom prst="rect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37"/>
          </a:xfrm>
        </p:spPr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600" b="1" dirty="0" smtClean="0">
                <a:cs typeface="+mn-cs"/>
              </a:rPr>
              <a:t>ממצאים</a:t>
            </a:r>
            <a:r>
              <a:rPr lang="he-IL" dirty="0" smtClean="0"/>
              <a:t/>
            </a:r>
            <a:br>
              <a:rPr lang="he-IL" dirty="0" smtClean="0"/>
            </a:br>
            <a:r>
              <a:rPr lang="he-IL" dirty="0" smtClean="0"/>
              <a:t> </a:t>
            </a:r>
            <a:r>
              <a:rPr lang="he-IL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חדשן בהוראה המעודדת למידה מבוססת חקר</a:t>
            </a: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77785"/>
              </p:ext>
            </p:extLst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492C07-DB8A-482B-B467-8E522C3FD68B}" type="slidenum">
              <a:rPr lang="he-IL"/>
              <a:pPr>
                <a:defRPr/>
              </a:pPr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אתרים בהם השתמשו המורים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6" name="מציין מיקום תוכן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00461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C4D6F3-9C70-4884-9E5F-C738FFC2A1D7}" type="slidenum">
              <a:rPr lang="he-IL"/>
              <a:pPr>
                <a:defRPr/>
              </a:pPr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485775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ממצאים</a:t>
            </a:r>
            <a:r>
              <a:rPr lang="he-IL" sz="3200" dirty="0" smtClean="0">
                <a:cs typeface="+mn-cs"/>
              </a:rPr>
              <a:t/>
            </a:r>
            <a:br>
              <a:rPr lang="he-IL" sz="3200" dirty="0" smtClean="0">
                <a:cs typeface="+mn-cs"/>
              </a:rPr>
            </a:br>
            <a:r>
              <a:rPr lang="he-IL" sz="3200" dirty="0" smtClean="0"/>
              <a:t> </a:t>
            </a:r>
            <a:r>
              <a:rPr lang="he-IL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הלימה בין תפיסות המורים את תפקידם לבין אסטרטגיות ההוראה בהן הם משתמשים בשלבם טכנולוגיות מידע ותקשורת</a:t>
            </a:r>
            <a:endParaRPr lang="he-IL" sz="27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853751"/>
              </p:ext>
            </p:extLst>
          </p:nvPr>
        </p:nvGraphicFramePr>
        <p:xfrm>
          <a:off x="457200" y="207138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8406A-6A62-4528-9409-523920307EEB}" type="slidenum">
              <a:rPr lang="he-IL"/>
              <a:pPr>
                <a:defRPr/>
              </a:pPr>
              <a:t>17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8313" y="630238"/>
            <a:ext cx="8229600" cy="1143000"/>
          </a:xfrm>
        </p:spPr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ממצאים</a:t>
            </a:r>
            <a:r>
              <a:rPr lang="he-IL" sz="3200" dirty="0" smtClean="0">
                <a:cs typeface="+mn-cs"/>
              </a:rPr>
              <a:t/>
            </a:r>
            <a:br>
              <a:rPr lang="he-IL" sz="3200" dirty="0" smtClean="0">
                <a:cs typeface="+mn-cs"/>
              </a:rPr>
            </a:br>
            <a:r>
              <a:rPr lang="he-IL" sz="3200" dirty="0" smtClean="0"/>
              <a:t> </a:t>
            </a:r>
            <a:r>
              <a:rPr lang="he-IL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שלב הטמעה בו נמצא כל אחד מהמורים על פי מודל</a:t>
            </a:r>
            <a:r>
              <a:rPr lang="en-US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ACOT </a:t>
            </a:r>
            <a:r>
              <a:rPr lang="he-IL" sz="27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להטמעת טכנולוגיות חדשות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he-IL" sz="3200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0523904"/>
              </p:ext>
            </p:extLst>
          </p:nvPr>
        </p:nvGraphicFramePr>
        <p:xfrm>
          <a:off x="457200" y="1927373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2EB45C-AF05-445D-90FE-7157080197F8}" type="slidenum">
              <a:rPr lang="he-IL"/>
              <a:pPr>
                <a:defRPr/>
              </a:pPr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דיון ומסקנות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268466"/>
              </p:ext>
            </p:extLst>
          </p:nvPr>
        </p:nvGraphicFramePr>
        <p:xfrm>
          <a:off x="323528" y="1412776"/>
          <a:ext cx="8363272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997F6D-E3DB-450D-A93D-247D17D96292}" type="slidenum">
              <a:rPr lang="he-IL"/>
              <a:pPr>
                <a:defRPr/>
              </a:pPr>
              <a:t>19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רקע למחקר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5" name="מציין מיקום תוכן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1F6058-EBED-4779-87F6-622287945D03}" type="slidenum">
              <a:rPr lang="he-IL"/>
              <a:pPr>
                <a:defRPr/>
              </a:pPr>
              <a:t>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חדשנות המחקר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511644"/>
              </p:ext>
            </p:extLst>
          </p:nvPr>
        </p:nvGraphicFramePr>
        <p:xfrm>
          <a:off x="395536" y="1340768"/>
          <a:ext cx="8291264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A43100-87F7-4A73-8CD0-E989C1C028E6}" type="slidenum">
              <a:rPr lang="he-IL"/>
              <a:pPr>
                <a:defRPr/>
              </a:pPr>
              <a:t>20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גישות בהוראה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B84CEA-8AFF-4AD1-92F1-94356FF19EAD}" type="slidenum">
              <a:rPr lang="he-IL"/>
              <a:pPr>
                <a:defRPr/>
              </a:pPr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תפקיד המורה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2F3D7C-7B99-4E83-8178-7E95B55C7CF5}" type="slidenum">
              <a:rPr lang="he-IL"/>
              <a:pPr>
                <a:defRPr/>
              </a:pPr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אסטרטגיות הוראה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474939"/>
              </p:ext>
            </p:extLst>
          </p:nvPr>
        </p:nvGraphicFramePr>
        <p:xfrm>
          <a:off x="251520" y="1412776"/>
          <a:ext cx="856895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A6EB7C-92C6-4BEE-96A4-BB356CA1221F}" type="slidenum">
              <a:rPr lang="he-IL"/>
              <a:pPr>
                <a:defRPr/>
              </a:pPr>
              <a:t>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2700" b="1" dirty="0" smtClean="0">
                <a:cs typeface="+mn-cs"/>
              </a:rPr>
              <a:t>תהליכי שינוי והשלבים בהטמעת טכנולוגיות</a:t>
            </a:r>
            <a:br>
              <a:rPr lang="he-IL" sz="2700" b="1" dirty="0" smtClean="0">
                <a:cs typeface="+mn-cs"/>
              </a:rPr>
            </a:br>
            <a:r>
              <a:rPr lang="he-IL" sz="2700" b="1" dirty="0" smtClean="0">
                <a:cs typeface="+mn-cs"/>
              </a:rPr>
              <a:t>מודל </a:t>
            </a: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ACOT</a:t>
            </a:r>
            <a:r>
              <a:rPr lang="he-IL" sz="2700" b="1" dirty="0" smtClean="0">
                <a:cs typeface="+mn-cs"/>
              </a:rPr>
              <a:t> </a:t>
            </a:r>
            <a:r>
              <a:rPr lang="en-US" sz="3200" b="1" dirty="0" smtClean="0">
                <a:cs typeface="+mn-cs"/>
              </a:rPr>
              <a:t>(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Apple Classrooms Of Tomorrow</a:t>
            </a:r>
            <a:r>
              <a:rPr lang="en-US" sz="3200" b="1" dirty="0" smtClean="0">
                <a:cs typeface="+mn-cs"/>
              </a:rPr>
              <a:t>)</a:t>
            </a:r>
            <a:r>
              <a:rPr lang="he-IL" sz="3200" b="1" dirty="0" smtClean="0">
                <a:cs typeface="+mn-cs"/>
              </a:rPr>
              <a:t> </a:t>
            </a:r>
            <a:br>
              <a:rPr lang="he-IL" sz="3200" b="1" dirty="0" smtClean="0">
                <a:cs typeface="+mn-cs"/>
              </a:rPr>
            </a:br>
            <a:r>
              <a:rPr lang="he-IL" sz="1800" dirty="0" smtClean="0">
                <a:cs typeface="+mn-cs"/>
              </a:rPr>
              <a:t>(</a:t>
            </a:r>
            <a:r>
              <a:rPr lang="en-US" sz="1800" dirty="0" smtClean="0">
                <a:cs typeface="+mn-cs"/>
              </a:rPr>
              <a:t>(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Sandholttz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Ringstaff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&amp; Dwyer, 1997</a:t>
            </a:r>
            <a:endParaRPr lang="he-IL" sz="1800" dirty="0">
              <a:latin typeface="Times New Roman" pitchFamily="18" charset="0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395536" y="1412776"/>
          <a:ext cx="8229600" cy="4669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E24D93-EAEF-42A4-A9AB-87269C3C25B3}" type="slidenum">
              <a:rPr lang="he-IL"/>
              <a:pPr>
                <a:defRPr/>
              </a:pPr>
              <a:t>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latin typeface="Times New Roman" pitchFamily="18" charset="0"/>
                <a:cs typeface="+mn-cs"/>
              </a:rPr>
              <a:t>מודל</a:t>
            </a:r>
            <a:r>
              <a:rPr lang="he-IL" sz="32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ACOT</a:t>
            </a:r>
            <a:endParaRPr lang="he-IL" sz="3200" b="1" dirty="0">
              <a:latin typeface="Times New Roman" pitchFamily="18" charset="0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2904345"/>
              </p:ext>
            </p:extLst>
          </p:nvPr>
        </p:nvGraphicFramePr>
        <p:xfrm>
          <a:off x="395536" y="1268760"/>
          <a:ext cx="8507288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F783E4-A56C-46C5-B83A-AE643AEDAA59}" type="slidenum">
              <a:rPr lang="he-IL"/>
              <a:pPr>
                <a:defRPr/>
              </a:pPr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latin typeface="Times New Roman" pitchFamily="18" charset="0"/>
                <a:cs typeface="+mn-cs"/>
              </a:rPr>
              <a:t>מודל</a:t>
            </a:r>
            <a:r>
              <a:rPr lang="he-IL" sz="3200" b="1" dirty="0" smtClean="0">
                <a:latin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ACOT</a:t>
            </a:r>
            <a:endParaRPr lang="he-IL" sz="3200" b="1" dirty="0">
              <a:latin typeface="Times New Roman" pitchFamily="18" charset="0"/>
            </a:endParaRPr>
          </a:p>
        </p:txBody>
      </p:sp>
      <p:graphicFrame>
        <p:nvGraphicFramePr>
          <p:cNvPr id="9" name="מציין מיקום תוכן 8"/>
          <p:cNvGraphicFramePr>
            <a:graphicFrameLocks noGrp="1"/>
          </p:cNvGraphicFramePr>
          <p:nvPr>
            <p:ph idx="1"/>
          </p:nvPr>
        </p:nvGraphicFramePr>
        <p:xfrm>
          <a:off x="467544" y="1340768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A261B-FC86-42BB-ACBE-71F3E333C4E7}" type="slidenum">
              <a:rPr lang="he-IL"/>
              <a:pPr>
                <a:defRPr/>
              </a:pPr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 rtlCol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e-IL" sz="3200" b="1" dirty="0" smtClean="0">
                <a:cs typeface="+mn-cs"/>
              </a:rPr>
              <a:t>מטרת המחקר</a:t>
            </a:r>
            <a:endParaRPr lang="he-IL" sz="3200" b="1" dirty="0">
              <a:cs typeface="+mn-cs"/>
            </a:endParaRPr>
          </a:p>
        </p:txBody>
      </p:sp>
      <p:graphicFrame>
        <p:nvGraphicFramePr>
          <p:cNvPr id="4" name="מציין מיקום תוכן 3"/>
          <p:cNvGraphicFramePr>
            <a:graphicFrameLocks noGrp="1"/>
          </p:cNvGraphicFramePr>
          <p:nvPr>
            <p:ph idx="1"/>
          </p:nvPr>
        </p:nvGraphicFramePr>
        <p:xfrm>
          <a:off x="539552" y="1196752"/>
          <a:ext cx="8147248" cy="49294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804356-BF6D-46BA-96A8-A8DF06B5459F}" type="slidenum">
              <a:rPr lang="he-IL"/>
              <a:pPr>
                <a:defRPr/>
              </a:pPr>
              <a:t>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1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4050</TotalTime>
  <Words>1171</Words>
  <Application>Microsoft Office PowerPoint</Application>
  <PresentationFormat>‫הצגה על המסך (4:3)</PresentationFormat>
  <Paragraphs>172</Paragraphs>
  <Slides>20</Slides>
  <Notes>13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ערכת נושא Office</vt:lpstr>
      <vt:lpstr>הלימה בין תפקידי המורה למדעים ובין אסטרטגיות הוראה בשילוב טכנולוגיות מידע ותקשורת</vt:lpstr>
      <vt:lpstr>רקע למחקר</vt:lpstr>
      <vt:lpstr>גישות בהוראה</vt:lpstr>
      <vt:lpstr>תפקיד המורה</vt:lpstr>
      <vt:lpstr>אסטרטגיות הוראה</vt:lpstr>
      <vt:lpstr>תהליכי שינוי והשלבים בהטמעת טכנולוגיות מודל ACOT (Apple Classrooms Of Tomorrow)  ((Sandholttz, Ringstaff &amp; Dwyer, 1997</vt:lpstr>
      <vt:lpstr>מודל ACOT</vt:lpstr>
      <vt:lpstr>מודל ACOT</vt:lpstr>
      <vt:lpstr>מטרת המחקר</vt:lpstr>
      <vt:lpstr>אוכלוסיית המחקר</vt:lpstr>
      <vt:lpstr>כלי המחקר</vt:lpstr>
      <vt:lpstr>דוגמא למטריצה</vt:lpstr>
      <vt:lpstr>ממצאים מניע בהוראה המבוססת פתרון בעיות </vt:lpstr>
      <vt:lpstr>מצגת של PowerPoint</vt:lpstr>
      <vt:lpstr>ממצאים  חדשן בהוראה המעודדת למידה מבוססת חקר</vt:lpstr>
      <vt:lpstr>אתרים בהם השתמשו המורים</vt:lpstr>
      <vt:lpstr>ממצאים  הלימה בין תפיסות המורים את תפקידם לבין אסטרטגיות ההוראה בהן הם משתמשים בשלבם טכנולוגיות מידע ותקשורת</vt:lpstr>
      <vt:lpstr>ממצאים  שלב הטמעה בו נמצא כל אחד מהמורים על פי מודלACOT  להטמעת טכנולוגיות חדשות </vt:lpstr>
      <vt:lpstr>דיון ומסקנות</vt:lpstr>
      <vt:lpstr>חדשנות המחקר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הלימה בין תפקידי המורה למדעים ובין אסטרטגיות הוראה בשילוב טכנולוגיות מידע ותקשורת</dc:title>
  <dc:creator>user</dc:creator>
  <cp:lastModifiedBy>moe</cp:lastModifiedBy>
  <cp:revision>283</cp:revision>
  <dcterms:created xsi:type="dcterms:W3CDTF">2010-12-14T05:49:19Z</dcterms:created>
  <dcterms:modified xsi:type="dcterms:W3CDTF">2011-02-09T07:31:01Z</dcterms:modified>
</cp:coreProperties>
</file>